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34"/>
  </p:notesMasterIdLst>
  <p:sldIdLst>
    <p:sldId id="306" r:id="rId2"/>
    <p:sldId id="259" r:id="rId3"/>
    <p:sldId id="309" r:id="rId4"/>
    <p:sldId id="310" r:id="rId5"/>
    <p:sldId id="311" r:id="rId6"/>
    <p:sldId id="307" r:id="rId7"/>
    <p:sldId id="258" r:id="rId8"/>
    <p:sldId id="318" r:id="rId9"/>
    <p:sldId id="312" r:id="rId10"/>
    <p:sldId id="305" r:id="rId11"/>
    <p:sldId id="260" r:id="rId12"/>
    <p:sldId id="313" r:id="rId13"/>
    <p:sldId id="319" r:id="rId14"/>
    <p:sldId id="332" r:id="rId15"/>
    <p:sldId id="326" r:id="rId16"/>
    <p:sldId id="314" r:id="rId17"/>
    <p:sldId id="320" r:id="rId18"/>
    <p:sldId id="331" r:id="rId19"/>
    <p:sldId id="334" r:id="rId20"/>
    <p:sldId id="336" r:id="rId21"/>
    <p:sldId id="335" r:id="rId22"/>
    <p:sldId id="338" r:id="rId23"/>
    <p:sldId id="324" r:id="rId24"/>
    <p:sldId id="329" r:id="rId25"/>
    <p:sldId id="316" r:id="rId26"/>
    <p:sldId id="323" r:id="rId27"/>
    <p:sldId id="330" r:id="rId28"/>
    <p:sldId id="317" r:id="rId29"/>
    <p:sldId id="322" r:id="rId30"/>
    <p:sldId id="327" r:id="rId31"/>
    <p:sldId id="325" r:id="rId32"/>
    <p:sldId id="333" r:id="rId33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35"/>
      <p:bold r:id="rId36"/>
      <p:italic r:id="rId37"/>
      <p:boldItalic r:id="rId38"/>
    </p:embeddedFont>
    <p:embeddedFont>
      <p:font typeface="Raleway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758"/>
    <a:srgbClr val="03DF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9207A66-BE58-40CC-B60F-B881AD127EE8}">
  <a:tblStyle styleId="{49207A66-BE58-40CC-B60F-B881AD127E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FFF40F6-EEAB-4D9B-8132-5A6F79CE418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33" autoAdjust="0"/>
    <p:restoredTop sz="94660"/>
  </p:normalViewPr>
  <p:slideViewPr>
    <p:cSldViewPr snapToGrid="0">
      <p:cViewPr>
        <p:scale>
          <a:sx n="100" d="100"/>
          <a:sy n="100" d="100"/>
        </p:scale>
        <p:origin x="312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hdphoto1.wdp>
</file>

<file path=ppt/media/hdphoto2.wdp>
</file>

<file path=ppt/media/hdphoto3.wdp>
</file>

<file path=ppt/media/hdphoto4.wdp>
</file>

<file path=ppt/media/image1.jpg>
</file>

<file path=ppt/media/image10.jpg>
</file>

<file path=ppt/media/image11.png>
</file>

<file path=ppt/media/image12.jpg>
</file>

<file path=ppt/media/image13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830873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11810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e34c710420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e34c710420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2775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8687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21482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73976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90075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22195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4354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8854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54808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52531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44759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78059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79321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6167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77122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499325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48268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6619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638118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90410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e34786694d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e34786694d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163361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e34786694d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e34786694d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7100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e34c71042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e34c71042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648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4362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5740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e34c710420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e34c710420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e34c710420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e34c710420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8101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e34c7104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e34c7104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8100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929550" y="2324100"/>
            <a:ext cx="3791100" cy="177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2" hasCustomPrompt="1"/>
          </p:nvPr>
        </p:nvSpPr>
        <p:spPr>
          <a:xfrm>
            <a:off x="1183801" y="876075"/>
            <a:ext cx="797400" cy="12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>
            <a:spLocks noGrp="1"/>
          </p:cNvSpPr>
          <p:nvPr>
            <p:ph type="pic" idx="3"/>
          </p:nvPr>
        </p:nvSpPr>
        <p:spPr>
          <a:xfrm>
            <a:off x="5353050" y="0"/>
            <a:ext cx="3791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3"/>
          <p:cNvSpPr/>
          <p:nvPr/>
        </p:nvSpPr>
        <p:spPr>
          <a:xfrm>
            <a:off x="389638" y="481630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27;p3"/>
          <p:cNvGrpSpPr/>
          <p:nvPr/>
        </p:nvGrpSpPr>
        <p:grpSpPr>
          <a:xfrm>
            <a:off x="322350" y="4101900"/>
            <a:ext cx="795275" cy="714400"/>
            <a:chOff x="7864625" y="364925"/>
            <a:chExt cx="795275" cy="714400"/>
          </a:xfrm>
        </p:grpSpPr>
        <p:cxnSp>
          <p:nvCxnSpPr>
            <p:cNvPr id="28" name="Google Shape;28;p3"/>
            <p:cNvCxnSpPr>
              <a:stCxn id="29" idx="1"/>
              <a:endCxn id="30" idx="5"/>
            </p:cNvCxnSpPr>
            <p:nvPr/>
          </p:nvCxnSpPr>
          <p:spPr>
            <a:xfrm rot="10800000">
              <a:off x="7968341" y="468766"/>
              <a:ext cx="634200" cy="5532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" name="Google Shape;29;p3"/>
            <p:cNvSpPr/>
            <p:nvPr/>
          </p:nvSpPr>
          <p:spPr>
            <a:xfrm>
              <a:off x="8592700" y="10121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7864625" y="3649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8"/>
          <p:cNvSpPr/>
          <p:nvPr/>
        </p:nvSpPr>
        <p:spPr>
          <a:xfrm>
            <a:off x="7820025" y="42010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8"/>
          <p:cNvSpPr/>
          <p:nvPr/>
        </p:nvSpPr>
        <p:spPr>
          <a:xfrm>
            <a:off x="8598950" y="1591525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8"/>
          <p:cNvSpPr/>
          <p:nvPr/>
        </p:nvSpPr>
        <p:spPr>
          <a:xfrm>
            <a:off x="6910725" y="456990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8"/>
          <p:cNvSpPr/>
          <p:nvPr/>
        </p:nvSpPr>
        <p:spPr>
          <a:xfrm>
            <a:off x="5321475" y="4637100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8"/>
          <p:cNvSpPr/>
          <p:nvPr/>
        </p:nvSpPr>
        <p:spPr>
          <a:xfrm>
            <a:off x="369350" y="3687000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8"/>
          <p:cNvSpPr/>
          <p:nvPr/>
        </p:nvSpPr>
        <p:spPr>
          <a:xfrm>
            <a:off x="396500" y="4781975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7" name="Google Shape;277;p28"/>
          <p:cNvCxnSpPr>
            <a:stCxn id="276" idx="0"/>
            <a:endCxn id="275" idx="4"/>
          </p:cNvCxnSpPr>
          <p:nvPr/>
        </p:nvCxnSpPr>
        <p:spPr>
          <a:xfrm rot="10800000">
            <a:off x="430100" y="3808475"/>
            <a:ext cx="0" cy="973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/>
          <p:nvPr/>
        </p:nvSpPr>
        <p:spPr>
          <a:xfrm>
            <a:off x="8776725" y="394370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9"/>
          <p:cNvSpPr/>
          <p:nvPr/>
        </p:nvSpPr>
        <p:spPr>
          <a:xfrm>
            <a:off x="8545375" y="253815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9"/>
          <p:cNvSpPr/>
          <p:nvPr/>
        </p:nvSpPr>
        <p:spPr>
          <a:xfrm rot="1539014">
            <a:off x="6576323" y="623578"/>
            <a:ext cx="67225" cy="67225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9"/>
          <p:cNvSpPr/>
          <p:nvPr/>
        </p:nvSpPr>
        <p:spPr>
          <a:xfrm rot="-1205519">
            <a:off x="5571410" y="311949"/>
            <a:ext cx="121387" cy="121387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9"/>
          <p:cNvSpPr/>
          <p:nvPr/>
        </p:nvSpPr>
        <p:spPr>
          <a:xfrm>
            <a:off x="1623325" y="244675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9"/>
          <p:cNvSpPr/>
          <p:nvPr/>
        </p:nvSpPr>
        <p:spPr>
          <a:xfrm rot="-675265">
            <a:off x="8749604" y="1662081"/>
            <a:ext cx="121435" cy="121435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5" name="Google Shape;285;p29"/>
          <p:cNvCxnSpPr>
            <a:stCxn id="284" idx="3"/>
            <a:endCxn id="280" idx="0"/>
          </p:cNvCxnSpPr>
          <p:nvPr/>
        </p:nvCxnSpPr>
        <p:spPr>
          <a:xfrm flipH="1">
            <a:off x="8578892" y="1773286"/>
            <a:ext cx="197700" cy="765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29"/>
          <p:cNvCxnSpPr>
            <a:stCxn id="280" idx="4"/>
            <a:endCxn id="279" idx="0"/>
          </p:cNvCxnSpPr>
          <p:nvPr/>
        </p:nvCxnSpPr>
        <p:spPr>
          <a:xfrm>
            <a:off x="8578975" y="2605350"/>
            <a:ext cx="231300" cy="1338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7" name="Google Shape;287;p29"/>
          <p:cNvSpPr/>
          <p:nvPr/>
        </p:nvSpPr>
        <p:spPr>
          <a:xfrm>
            <a:off x="2280550" y="4896275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8" name="Google Shape;288;p29"/>
          <p:cNvCxnSpPr>
            <a:stCxn id="282" idx="5"/>
            <a:endCxn id="281" idx="2"/>
          </p:cNvCxnSpPr>
          <p:nvPr/>
        </p:nvCxnSpPr>
        <p:spPr>
          <a:xfrm>
            <a:off x="5687152" y="398204"/>
            <a:ext cx="892500" cy="244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9" name="Google Shape;289;p29"/>
          <p:cNvSpPr/>
          <p:nvPr/>
        </p:nvSpPr>
        <p:spPr>
          <a:xfrm rot="1271060">
            <a:off x="7633692" y="244642"/>
            <a:ext cx="67244" cy="67244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9"/>
          <p:cNvSpPr/>
          <p:nvPr/>
        </p:nvSpPr>
        <p:spPr>
          <a:xfrm rot="1271060">
            <a:off x="432792" y="2121917"/>
            <a:ext cx="67244" cy="67244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9"/>
          <p:cNvSpPr/>
          <p:nvPr/>
        </p:nvSpPr>
        <p:spPr>
          <a:xfrm rot="1186654">
            <a:off x="206562" y="2693118"/>
            <a:ext cx="121465" cy="121465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2" name="Google Shape;292;p29"/>
          <p:cNvCxnSpPr>
            <a:stCxn id="290" idx="4"/>
            <a:endCxn id="291" idx="0"/>
          </p:cNvCxnSpPr>
          <p:nvPr/>
        </p:nvCxnSpPr>
        <p:spPr>
          <a:xfrm flipH="1">
            <a:off x="287764" y="2186889"/>
            <a:ext cx="166500" cy="509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 txBox="1">
            <a:spLocks noGrp="1"/>
          </p:cNvSpPr>
          <p:nvPr>
            <p:ph type="subTitle" idx="1"/>
          </p:nvPr>
        </p:nvSpPr>
        <p:spPr>
          <a:xfrm>
            <a:off x="1152650" y="2599375"/>
            <a:ext cx="3030000" cy="13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2"/>
          </p:nvPr>
        </p:nvSpPr>
        <p:spPr>
          <a:xfrm>
            <a:off x="4961426" y="2599375"/>
            <a:ext cx="3030000" cy="13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title" idx="3"/>
          </p:nvPr>
        </p:nvSpPr>
        <p:spPr>
          <a:xfrm>
            <a:off x="1150484" y="2161825"/>
            <a:ext cx="3034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title" idx="4"/>
          </p:nvPr>
        </p:nvSpPr>
        <p:spPr>
          <a:xfrm>
            <a:off x="4966318" y="2161825"/>
            <a:ext cx="3020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5"/>
          <p:cNvSpPr/>
          <p:nvPr/>
        </p:nvSpPr>
        <p:spPr>
          <a:xfrm>
            <a:off x="458950" y="2427175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5"/>
          <p:cNvSpPr/>
          <p:nvPr/>
        </p:nvSpPr>
        <p:spPr>
          <a:xfrm>
            <a:off x="224175" y="3168875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5"/>
          <p:cNvSpPr/>
          <p:nvPr/>
        </p:nvSpPr>
        <p:spPr>
          <a:xfrm>
            <a:off x="686400" y="3676375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7555075" y="4769225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5382000" y="4657125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9" name="Google Shape;59;p5"/>
          <p:cNvCxnSpPr>
            <a:stCxn id="56" idx="1"/>
            <a:endCxn id="55" idx="5"/>
          </p:cNvCxnSpPr>
          <p:nvPr/>
        </p:nvCxnSpPr>
        <p:spPr>
          <a:xfrm rot="10800000">
            <a:off x="281641" y="3226316"/>
            <a:ext cx="414600" cy="45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" name="Google Shape;60;p5"/>
          <p:cNvSpPr/>
          <p:nvPr/>
        </p:nvSpPr>
        <p:spPr>
          <a:xfrm>
            <a:off x="1991100" y="4724325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7802725" y="351825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" name="Google Shape;62;p5"/>
          <p:cNvCxnSpPr>
            <a:stCxn id="61" idx="5"/>
            <a:endCxn id="63" idx="1"/>
          </p:cNvCxnSpPr>
          <p:nvPr/>
        </p:nvCxnSpPr>
        <p:spPr>
          <a:xfrm>
            <a:off x="7906432" y="455532"/>
            <a:ext cx="919200" cy="522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5"/>
          <p:cNvSpPr/>
          <p:nvPr/>
        </p:nvSpPr>
        <p:spPr>
          <a:xfrm>
            <a:off x="8815725" y="96860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"/>
          <p:cNvSpPr txBox="1">
            <a:spLocks noGrp="1"/>
          </p:cNvSpPr>
          <p:nvPr>
            <p:ph type="title"/>
          </p:nvPr>
        </p:nvSpPr>
        <p:spPr>
          <a:xfrm>
            <a:off x="1789200" y="919200"/>
            <a:ext cx="5565600" cy="136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0"/>
          <p:cNvSpPr txBox="1">
            <a:spLocks noGrp="1"/>
          </p:cNvSpPr>
          <p:nvPr>
            <p:ph type="title"/>
          </p:nvPr>
        </p:nvSpPr>
        <p:spPr>
          <a:xfrm>
            <a:off x="720000" y="4000500"/>
            <a:ext cx="7704000" cy="6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1"/>
          <p:cNvSpPr txBox="1">
            <a:spLocks noGrp="1"/>
          </p:cNvSpPr>
          <p:nvPr>
            <p:ph type="title" hasCustomPrompt="1"/>
          </p:nvPr>
        </p:nvSpPr>
        <p:spPr>
          <a:xfrm rot="350">
            <a:off x="1625221" y="1694478"/>
            <a:ext cx="58935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2" name="Google Shape;102;p11"/>
          <p:cNvSpPr txBox="1">
            <a:spLocks noGrp="1"/>
          </p:cNvSpPr>
          <p:nvPr>
            <p:ph type="subTitle" idx="1"/>
          </p:nvPr>
        </p:nvSpPr>
        <p:spPr>
          <a:xfrm>
            <a:off x="2458275" y="3176113"/>
            <a:ext cx="42273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1724719" y="1474175"/>
            <a:ext cx="2733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2" hasCustomPrompt="1"/>
          </p:nvPr>
        </p:nvSpPr>
        <p:spPr>
          <a:xfrm rot="4011">
            <a:off x="4829933" y="2659513"/>
            <a:ext cx="5142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3" hasCustomPrompt="1"/>
          </p:nvPr>
        </p:nvSpPr>
        <p:spPr>
          <a:xfrm>
            <a:off x="4829916" y="3823126"/>
            <a:ext cx="5142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4" hasCustomPrompt="1"/>
          </p:nvPr>
        </p:nvSpPr>
        <p:spPr>
          <a:xfrm>
            <a:off x="898226" y="2659663"/>
            <a:ext cx="5142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5"/>
          </p:nvPr>
        </p:nvSpPr>
        <p:spPr>
          <a:xfrm>
            <a:off x="1724719" y="2637764"/>
            <a:ext cx="2733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6"/>
          </p:nvPr>
        </p:nvSpPr>
        <p:spPr>
          <a:xfrm>
            <a:off x="1724719" y="3808677"/>
            <a:ext cx="27336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7"/>
          </p:nvPr>
        </p:nvSpPr>
        <p:spPr>
          <a:xfrm>
            <a:off x="5658576" y="3801352"/>
            <a:ext cx="27321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8"/>
          </p:nvPr>
        </p:nvSpPr>
        <p:spPr>
          <a:xfrm>
            <a:off x="5658576" y="2637764"/>
            <a:ext cx="27321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9"/>
          </p:nvPr>
        </p:nvSpPr>
        <p:spPr>
          <a:xfrm>
            <a:off x="5658576" y="1474175"/>
            <a:ext cx="27321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13" hasCustomPrompt="1"/>
          </p:nvPr>
        </p:nvSpPr>
        <p:spPr>
          <a:xfrm rot="4009">
            <a:off x="4829765" y="1496234"/>
            <a:ext cx="514500" cy="5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idx="14" hasCustomPrompt="1"/>
          </p:nvPr>
        </p:nvSpPr>
        <p:spPr>
          <a:xfrm rot="2006">
            <a:off x="898222" y="1496075"/>
            <a:ext cx="5142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15" hasCustomPrompt="1"/>
          </p:nvPr>
        </p:nvSpPr>
        <p:spPr>
          <a:xfrm rot="2005">
            <a:off x="898081" y="3823264"/>
            <a:ext cx="5145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16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/>
          <p:nvPr/>
        </p:nvSpPr>
        <p:spPr>
          <a:xfrm>
            <a:off x="659250" y="4802625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3"/>
          <p:cNvSpPr/>
          <p:nvPr/>
        </p:nvSpPr>
        <p:spPr>
          <a:xfrm>
            <a:off x="277375" y="4279025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3"/>
          <p:cNvSpPr/>
          <p:nvPr/>
        </p:nvSpPr>
        <p:spPr>
          <a:xfrm>
            <a:off x="8498050" y="3356475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3"/>
          <p:cNvSpPr/>
          <p:nvPr/>
        </p:nvSpPr>
        <p:spPr>
          <a:xfrm>
            <a:off x="8263275" y="4098175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3"/>
          <p:cNvSpPr/>
          <p:nvPr/>
        </p:nvSpPr>
        <p:spPr>
          <a:xfrm>
            <a:off x="8725500" y="4605675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3" name="Google Shape;123;p13"/>
          <p:cNvCxnSpPr>
            <a:stCxn id="122" idx="1"/>
            <a:endCxn id="121" idx="5"/>
          </p:cNvCxnSpPr>
          <p:nvPr/>
        </p:nvCxnSpPr>
        <p:spPr>
          <a:xfrm rot="10800000">
            <a:off x="8320741" y="4155616"/>
            <a:ext cx="414600" cy="45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Google Shape;124;p13"/>
          <p:cNvSpPr/>
          <p:nvPr/>
        </p:nvSpPr>
        <p:spPr>
          <a:xfrm flipH="1">
            <a:off x="8171325" y="2993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5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8"/>
          <p:cNvSpPr/>
          <p:nvPr/>
        </p:nvSpPr>
        <p:spPr>
          <a:xfrm>
            <a:off x="8712375" y="1850150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8739525" y="95135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18"/>
          <p:cNvGrpSpPr/>
          <p:nvPr/>
        </p:nvGrpSpPr>
        <p:grpSpPr>
          <a:xfrm rot="4570332">
            <a:off x="31030" y="330746"/>
            <a:ext cx="830000" cy="714386"/>
            <a:chOff x="7864625" y="364925"/>
            <a:chExt cx="830016" cy="714400"/>
          </a:xfrm>
        </p:grpSpPr>
        <p:cxnSp>
          <p:nvCxnSpPr>
            <p:cNvPr id="156" name="Google Shape;156;p18"/>
            <p:cNvCxnSpPr>
              <a:stCxn id="157" idx="1"/>
              <a:endCxn id="158" idx="5"/>
            </p:cNvCxnSpPr>
            <p:nvPr/>
          </p:nvCxnSpPr>
          <p:spPr>
            <a:xfrm rot="6229200" flipH="1">
              <a:off x="8092660" y="371374"/>
              <a:ext cx="385562" cy="747985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7" name="Google Shape;157;p18"/>
            <p:cNvSpPr/>
            <p:nvPr/>
          </p:nvSpPr>
          <p:spPr>
            <a:xfrm>
              <a:off x="8592700" y="10121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7864625" y="3649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MAIN_POINT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title"/>
          </p:nvPr>
        </p:nvSpPr>
        <p:spPr>
          <a:xfrm>
            <a:off x="5057775" y="1106850"/>
            <a:ext cx="3107700" cy="111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1"/>
          <p:cNvSpPr txBox="1">
            <a:spLocks noGrp="1"/>
          </p:cNvSpPr>
          <p:nvPr>
            <p:ph type="subTitle" idx="1"/>
          </p:nvPr>
        </p:nvSpPr>
        <p:spPr>
          <a:xfrm rot="-332">
            <a:off x="5057825" y="2218498"/>
            <a:ext cx="3107700" cy="18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4" name="Google Shape;174;p21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21"/>
          <p:cNvSpPr/>
          <p:nvPr/>
        </p:nvSpPr>
        <p:spPr>
          <a:xfrm>
            <a:off x="5492275" y="199488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rgbClr val="0C02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○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○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○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"/>
              <a:buChar char="■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6" r:id="rId4"/>
    <p:sldLayoutId id="2147483657" r:id="rId5"/>
    <p:sldLayoutId id="2147483658" r:id="rId6"/>
    <p:sldLayoutId id="2147483659" r:id="rId7"/>
    <p:sldLayoutId id="2147483664" r:id="rId8"/>
    <p:sldLayoutId id="2147483667" r:id="rId9"/>
    <p:sldLayoutId id="2147483674" r:id="rId10"/>
    <p:sldLayoutId id="2147483675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4" Type="http://schemas.microsoft.com/office/2007/relationships/hdphoto" Target="../media/hdphoto3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Relationship Id="rId4" Type="http://schemas.microsoft.com/office/2007/relationships/hdphoto" Target="../media/hdphoto4.wdp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05;p33">
            <a:extLst>
              <a:ext uri="{FF2B5EF4-FFF2-40B4-BE49-F238E27FC236}">
                <a16:creationId xmlns:a16="http://schemas.microsoft.com/office/drawing/2014/main" id="{4795FDE8-22B4-1E3C-0E17-3CB4CB06EA25}"/>
              </a:ext>
            </a:extLst>
          </p:cNvPr>
          <p:cNvSpPr/>
          <p:nvPr/>
        </p:nvSpPr>
        <p:spPr>
          <a:xfrm flipH="1">
            <a:off x="420779" y="5133692"/>
            <a:ext cx="4090137" cy="5143451"/>
          </a:xfrm>
          <a:custGeom>
            <a:avLst/>
            <a:gdLst/>
            <a:ahLst/>
            <a:cxnLst/>
            <a:rect l="l" t="t" r="r" b="b"/>
            <a:pathLst>
              <a:path w="43452" h="54642" extrusionOk="0">
                <a:moveTo>
                  <a:pt x="10622" y="6323"/>
                </a:moveTo>
                <a:cubicBezTo>
                  <a:pt x="7539" y="8772"/>
                  <a:pt x="4779" y="13102"/>
                  <a:pt x="4248" y="15567"/>
                </a:cubicBezTo>
                <a:cubicBezTo>
                  <a:pt x="3717" y="18031"/>
                  <a:pt x="3806" y="19792"/>
                  <a:pt x="4160" y="22169"/>
                </a:cubicBezTo>
                <a:cubicBezTo>
                  <a:pt x="4514" y="24546"/>
                  <a:pt x="3983" y="26747"/>
                  <a:pt x="2479" y="28595"/>
                </a:cubicBezTo>
                <a:cubicBezTo>
                  <a:pt x="974" y="30445"/>
                  <a:pt x="0" y="31501"/>
                  <a:pt x="1504" y="32556"/>
                </a:cubicBezTo>
                <a:cubicBezTo>
                  <a:pt x="3008" y="33612"/>
                  <a:pt x="4337" y="33790"/>
                  <a:pt x="3894" y="34670"/>
                </a:cubicBezTo>
                <a:cubicBezTo>
                  <a:pt x="3451" y="35550"/>
                  <a:pt x="3280" y="35926"/>
                  <a:pt x="3592" y="36472"/>
                </a:cubicBezTo>
                <a:cubicBezTo>
                  <a:pt x="3907" y="37019"/>
                  <a:pt x="4141" y="37251"/>
                  <a:pt x="4141" y="37251"/>
                </a:cubicBezTo>
                <a:cubicBezTo>
                  <a:pt x="4141" y="37251"/>
                  <a:pt x="3279" y="38422"/>
                  <a:pt x="3749" y="39045"/>
                </a:cubicBezTo>
                <a:cubicBezTo>
                  <a:pt x="4220" y="39670"/>
                  <a:pt x="5160" y="39045"/>
                  <a:pt x="5317" y="40371"/>
                </a:cubicBezTo>
                <a:cubicBezTo>
                  <a:pt x="5475" y="41697"/>
                  <a:pt x="4769" y="43336"/>
                  <a:pt x="6415" y="44272"/>
                </a:cubicBezTo>
                <a:cubicBezTo>
                  <a:pt x="8063" y="45209"/>
                  <a:pt x="12219" y="44272"/>
                  <a:pt x="13867" y="43881"/>
                </a:cubicBezTo>
                <a:cubicBezTo>
                  <a:pt x="15515" y="43490"/>
                  <a:pt x="17162" y="43490"/>
                  <a:pt x="18653" y="47391"/>
                </a:cubicBezTo>
                <a:cubicBezTo>
                  <a:pt x="19612" y="49903"/>
                  <a:pt x="20603" y="52382"/>
                  <a:pt x="20791" y="54642"/>
                </a:cubicBezTo>
                <a:lnTo>
                  <a:pt x="40379" y="54642"/>
                </a:lnTo>
                <a:cubicBezTo>
                  <a:pt x="38522" y="50254"/>
                  <a:pt x="34803" y="41740"/>
                  <a:pt x="35677" y="38265"/>
                </a:cubicBezTo>
                <a:cubicBezTo>
                  <a:pt x="36618" y="34520"/>
                  <a:pt x="40723" y="32937"/>
                  <a:pt x="42087" y="25964"/>
                </a:cubicBezTo>
                <a:cubicBezTo>
                  <a:pt x="43452" y="18991"/>
                  <a:pt x="42953" y="8606"/>
                  <a:pt x="34010" y="4303"/>
                </a:cubicBezTo>
                <a:cubicBezTo>
                  <a:pt x="25068" y="0"/>
                  <a:pt x="15330" y="2582"/>
                  <a:pt x="10622" y="6323"/>
                </a:cubicBezTo>
                <a:close/>
              </a:path>
            </a:pathLst>
          </a:custGeom>
          <a:solidFill>
            <a:srgbClr val="00DBF6">
              <a:alpha val="18350"/>
            </a:srgbClr>
          </a:solidFill>
          <a:ln>
            <a:noFill/>
          </a:ln>
          <a:effectLst>
            <a:outerShdw blurRad="228600" dist="19050" dir="5400000" algn="bl" rotWithShape="0">
              <a:schemeClr val="accent3">
                <a:alpha val="7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306;p33">
            <a:extLst>
              <a:ext uri="{FF2B5EF4-FFF2-40B4-BE49-F238E27FC236}">
                <a16:creationId xmlns:a16="http://schemas.microsoft.com/office/drawing/2014/main" id="{3C9E286C-FBAF-32F5-51A0-4FFE42520493}"/>
              </a:ext>
            </a:extLst>
          </p:cNvPr>
          <p:cNvGrpSpPr/>
          <p:nvPr/>
        </p:nvGrpSpPr>
        <p:grpSpPr>
          <a:xfrm>
            <a:off x="662965" y="5701995"/>
            <a:ext cx="2991294" cy="2549009"/>
            <a:chOff x="930854" y="1021197"/>
            <a:chExt cx="4016237" cy="3422408"/>
          </a:xfrm>
        </p:grpSpPr>
        <p:sp>
          <p:nvSpPr>
            <p:cNvPr id="12" name="Google Shape;307;p33">
              <a:extLst>
                <a:ext uri="{FF2B5EF4-FFF2-40B4-BE49-F238E27FC236}">
                  <a16:creationId xmlns:a16="http://schemas.microsoft.com/office/drawing/2014/main" id="{2FA15AF5-155E-822C-6E6D-EC0BA3585496}"/>
                </a:ext>
              </a:extLst>
            </p:cNvPr>
            <p:cNvSpPr/>
            <p:nvPr/>
          </p:nvSpPr>
          <p:spPr>
            <a:xfrm flipH="1">
              <a:off x="930854" y="1021197"/>
              <a:ext cx="4016237" cy="3422408"/>
            </a:xfrm>
            <a:custGeom>
              <a:avLst/>
              <a:gdLst/>
              <a:ahLst/>
              <a:cxnLst/>
              <a:rect l="l" t="t" r="r" b="b"/>
              <a:pathLst>
                <a:path w="74227" h="63252" extrusionOk="0">
                  <a:moveTo>
                    <a:pt x="47639" y="63252"/>
                  </a:moveTo>
                  <a:cubicBezTo>
                    <a:pt x="46692" y="63252"/>
                    <a:pt x="45808" y="62783"/>
                    <a:pt x="45280" y="61996"/>
                  </a:cubicBezTo>
                  <a:cubicBezTo>
                    <a:pt x="43561" y="59440"/>
                    <a:pt x="41020" y="56302"/>
                    <a:pt x="39040" y="55163"/>
                  </a:cubicBezTo>
                  <a:cubicBezTo>
                    <a:pt x="36635" y="53780"/>
                    <a:pt x="34836" y="52057"/>
                    <a:pt x="33855" y="51000"/>
                  </a:cubicBezTo>
                  <a:cubicBezTo>
                    <a:pt x="32394" y="51269"/>
                    <a:pt x="30253" y="51406"/>
                    <a:pt x="27478" y="51406"/>
                  </a:cubicBezTo>
                  <a:cubicBezTo>
                    <a:pt x="27129" y="51406"/>
                    <a:pt x="26764" y="51403"/>
                    <a:pt x="26383" y="51400"/>
                  </a:cubicBezTo>
                  <a:cubicBezTo>
                    <a:pt x="20239" y="51325"/>
                    <a:pt x="16169" y="47548"/>
                    <a:pt x="15145" y="41010"/>
                  </a:cubicBezTo>
                  <a:cubicBezTo>
                    <a:pt x="9965" y="40936"/>
                    <a:pt x="6019" y="39322"/>
                    <a:pt x="3411" y="36210"/>
                  </a:cubicBezTo>
                  <a:cubicBezTo>
                    <a:pt x="1319" y="33714"/>
                    <a:pt x="203" y="30396"/>
                    <a:pt x="91" y="26347"/>
                  </a:cubicBezTo>
                  <a:cubicBezTo>
                    <a:pt x="1" y="23064"/>
                    <a:pt x="1460" y="15852"/>
                    <a:pt x="7495" y="9650"/>
                  </a:cubicBezTo>
                  <a:cubicBezTo>
                    <a:pt x="13637" y="3337"/>
                    <a:pt x="22820" y="0"/>
                    <a:pt x="34051" y="0"/>
                  </a:cubicBezTo>
                  <a:cubicBezTo>
                    <a:pt x="34908" y="0"/>
                    <a:pt x="35793" y="20"/>
                    <a:pt x="36679" y="58"/>
                  </a:cubicBezTo>
                  <a:cubicBezTo>
                    <a:pt x="53222" y="767"/>
                    <a:pt x="62137" y="8685"/>
                    <a:pt x="66703" y="15203"/>
                  </a:cubicBezTo>
                  <a:cubicBezTo>
                    <a:pt x="72892" y="24038"/>
                    <a:pt x="74226" y="34961"/>
                    <a:pt x="72808" y="39448"/>
                  </a:cubicBezTo>
                  <a:cubicBezTo>
                    <a:pt x="70995" y="45192"/>
                    <a:pt x="66361" y="47243"/>
                    <a:pt x="64090" y="47918"/>
                  </a:cubicBezTo>
                  <a:cubicBezTo>
                    <a:pt x="63735" y="49167"/>
                    <a:pt x="62929" y="50939"/>
                    <a:pt x="61107" y="52874"/>
                  </a:cubicBezTo>
                  <a:cubicBezTo>
                    <a:pt x="59366" y="54724"/>
                    <a:pt x="55998" y="55689"/>
                    <a:pt x="51096" y="55743"/>
                  </a:cubicBezTo>
                  <a:cubicBezTo>
                    <a:pt x="51788" y="57454"/>
                    <a:pt x="52126" y="58629"/>
                    <a:pt x="52126" y="59320"/>
                  </a:cubicBezTo>
                  <a:cubicBezTo>
                    <a:pt x="52126" y="60914"/>
                    <a:pt x="50962" y="62172"/>
                    <a:pt x="48669" y="63060"/>
                  </a:cubicBezTo>
                  <a:cubicBezTo>
                    <a:pt x="48337" y="63187"/>
                    <a:pt x="47992" y="63252"/>
                    <a:pt x="47639" y="6325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8;p33">
              <a:extLst>
                <a:ext uri="{FF2B5EF4-FFF2-40B4-BE49-F238E27FC236}">
                  <a16:creationId xmlns:a16="http://schemas.microsoft.com/office/drawing/2014/main" id="{BFC59B76-8483-CD6B-5E06-7553D3F26A04}"/>
                </a:ext>
              </a:extLst>
            </p:cNvPr>
            <p:cNvSpPr/>
            <p:nvPr/>
          </p:nvSpPr>
          <p:spPr>
            <a:xfrm flipH="1">
              <a:off x="966727" y="1056475"/>
              <a:ext cx="3944978" cy="3351960"/>
            </a:xfrm>
            <a:custGeom>
              <a:avLst/>
              <a:gdLst/>
              <a:ahLst/>
              <a:cxnLst/>
              <a:rect l="l" t="t" r="r" b="b"/>
              <a:pathLst>
                <a:path w="72910" h="61950" extrusionOk="0">
                  <a:moveTo>
                    <a:pt x="46985" y="61949"/>
                  </a:moveTo>
                  <a:cubicBezTo>
                    <a:pt x="46254" y="61949"/>
                    <a:pt x="45574" y="61586"/>
                    <a:pt x="45166" y="60982"/>
                  </a:cubicBezTo>
                  <a:cubicBezTo>
                    <a:pt x="43408" y="58364"/>
                    <a:pt x="40786" y="55142"/>
                    <a:pt x="38711" y="53949"/>
                  </a:cubicBezTo>
                  <a:cubicBezTo>
                    <a:pt x="36196" y="52503"/>
                    <a:pt x="34368" y="50684"/>
                    <a:pt x="33435" y="49641"/>
                  </a:cubicBezTo>
                  <a:cubicBezTo>
                    <a:pt x="32032" y="49946"/>
                    <a:pt x="29796" y="50105"/>
                    <a:pt x="26824" y="50105"/>
                  </a:cubicBezTo>
                  <a:cubicBezTo>
                    <a:pt x="26477" y="50105"/>
                    <a:pt x="26116" y="50103"/>
                    <a:pt x="25737" y="50098"/>
                  </a:cubicBezTo>
                  <a:cubicBezTo>
                    <a:pt x="19720" y="50024"/>
                    <a:pt x="15888" y="46263"/>
                    <a:pt x="15058" y="39709"/>
                  </a:cubicBezTo>
                  <a:cubicBezTo>
                    <a:pt x="14995" y="39709"/>
                    <a:pt x="14931" y="39710"/>
                    <a:pt x="14868" y="39710"/>
                  </a:cubicBezTo>
                  <a:cubicBezTo>
                    <a:pt x="9705" y="39710"/>
                    <a:pt x="5797" y="38173"/>
                    <a:pt x="3256" y="35142"/>
                  </a:cubicBezTo>
                  <a:cubicBezTo>
                    <a:pt x="1261" y="32760"/>
                    <a:pt x="196" y="29576"/>
                    <a:pt x="88" y="25678"/>
                  </a:cubicBezTo>
                  <a:cubicBezTo>
                    <a:pt x="0" y="22496"/>
                    <a:pt x="1423" y="15500"/>
                    <a:pt x="7307" y="9453"/>
                  </a:cubicBezTo>
                  <a:cubicBezTo>
                    <a:pt x="13324" y="3269"/>
                    <a:pt x="22347" y="1"/>
                    <a:pt x="33397" y="1"/>
                  </a:cubicBezTo>
                  <a:cubicBezTo>
                    <a:pt x="34247" y="1"/>
                    <a:pt x="35122" y="20"/>
                    <a:pt x="35997" y="58"/>
                  </a:cubicBezTo>
                  <a:cubicBezTo>
                    <a:pt x="52274" y="753"/>
                    <a:pt x="61034" y="8527"/>
                    <a:pt x="65516" y="14925"/>
                  </a:cubicBezTo>
                  <a:cubicBezTo>
                    <a:pt x="71584" y="23589"/>
                    <a:pt x="72910" y="34242"/>
                    <a:pt x="71534" y="38602"/>
                  </a:cubicBezTo>
                  <a:cubicBezTo>
                    <a:pt x="69738" y="44287"/>
                    <a:pt x="65097" y="46161"/>
                    <a:pt x="62902" y="46743"/>
                  </a:cubicBezTo>
                  <a:cubicBezTo>
                    <a:pt x="62625" y="47916"/>
                    <a:pt x="61894" y="49743"/>
                    <a:pt x="59980" y="51777"/>
                  </a:cubicBezTo>
                  <a:cubicBezTo>
                    <a:pt x="58315" y="53545"/>
                    <a:pt x="54959" y="54443"/>
                    <a:pt x="50005" y="54443"/>
                  </a:cubicBezTo>
                  <a:lnTo>
                    <a:pt x="50005" y="54443"/>
                  </a:lnTo>
                  <a:cubicBezTo>
                    <a:pt x="49820" y="54443"/>
                    <a:pt x="49639" y="54441"/>
                    <a:pt x="49465" y="54439"/>
                  </a:cubicBezTo>
                  <a:cubicBezTo>
                    <a:pt x="50167" y="56074"/>
                    <a:pt x="50821" y="57827"/>
                    <a:pt x="50821" y="58670"/>
                  </a:cubicBezTo>
                  <a:cubicBezTo>
                    <a:pt x="50821" y="59968"/>
                    <a:pt x="49797" y="61021"/>
                    <a:pt x="47780" y="61803"/>
                  </a:cubicBezTo>
                  <a:cubicBezTo>
                    <a:pt x="47525" y="61900"/>
                    <a:pt x="47257" y="61949"/>
                    <a:pt x="46985" y="6194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9;p33">
              <a:extLst>
                <a:ext uri="{FF2B5EF4-FFF2-40B4-BE49-F238E27FC236}">
                  <a16:creationId xmlns:a16="http://schemas.microsoft.com/office/drawing/2014/main" id="{39F40CE7-5F93-356A-8777-2A5EAE71A912}"/>
                </a:ext>
              </a:extLst>
            </p:cNvPr>
            <p:cNvSpPr/>
            <p:nvPr/>
          </p:nvSpPr>
          <p:spPr>
            <a:xfrm flipH="1">
              <a:off x="1007687" y="1076332"/>
              <a:ext cx="3826374" cy="3253484"/>
            </a:xfrm>
            <a:custGeom>
              <a:avLst/>
              <a:gdLst/>
              <a:ahLst/>
              <a:cxnLst/>
              <a:rect l="l" t="t" r="r" b="b"/>
              <a:pathLst>
                <a:path w="70718" h="60130" extrusionOk="0">
                  <a:moveTo>
                    <a:pt x="34497" y="1208"/>
                  </a:moveTo>
                  <a:cubicBezTo>
                    <a:pt x="6296" y="0"/>
                    <a:pt x="1" y="18973"/>
                    <a:pt x="172" y="25269"/>
                  </a:cubicBezTo>
                  <a:cubicBezTo>
                    <a:pt x="344" y="31565"/>
                    <a:pt x="3363" y="38465"/>
                    <a:pt x="15005" y="37775"/>
                  </a:cubicBezTo>
                  <a:cubicBezTo>
                    <a:pt x="15265" y="42433"/>
                    <a:pt x="17248" y="48125"/>
                    <a:pt x="24320" y="48211"/>
                  </a:cubicBezTo>
                  <a:cubicBezTo>
                    <a:pt x="31391" y="48297"/>
                    <a:pt x="32512" y="47521"/>
                    <a:pt x="32512" y="47521"/>
                  </a:cubicBezTo>
                  <a:cubicBezTo>
                    <a:pt x="32512" y="47521"/>
                    <a:pt x="34583" y="50281"/>
                    <a:pt x="38031" y="52265"/>
                  </a:cubicBezTo>
                  <a:cubicBezTo>
                    <a:pt x="40918" y="53924"/>
                    <a:pt x="44047" y="58363"/>
                    <a:pt x="44990" y="59767"/>
                  </a:cubicBezTo>
                  <a:cubicBezTo>
                    <a:pt x="45166" y="60028"/>
                    <a:pt x="45499" y="60130"/>
                    <a:pt x="45792" y="60017"/>
                  </a:cubicBezTo>
                  <a:cubicBezTo>
                    <a:pt x="46548" y="59725"/>
                    <a:pt x="47863" y="59102"/>
                    <a:pt x="47863" y="58302"/>
                  </a:cubicBezTo>
                  <a:cubicBezTo>
                    <a:pt x="47863" y="57180"/>
                    <a:pt x="45620" y="52436"/>
                    <a:pt x="45620" y="52436"/>
                  </a:cubicBezTo>
                  <a:cubicBezTo>
                    <a:pt x="45620" y="52436"/>
                    <a:pt x="54677" y="53299"/>
                    <a:pt x="57436" y="50366"/>
                  </a:cubicBezTo>
                  <a:cubicBezTo>
                    <a:pt x="60196" y="47434"/>
                    <a:pt x="60109" y="45105"/>
                    <a:pt x="60109" y="45105"/>
                  </a:cubicBezTo>
                  <a:cubicBezTo>
                    <a:pt x="60109" y="45105"/>
                    <a:pt x="66577" y="44329"/>
                    <a:pt x="68646" y="37774"/>
                  </a:cubicBezTo>
                  <a:cubicBezTo>
                    <a:pt x="70718" y="31221"/>
                    <a:pt x="66100" y="2560"/>
                    <a:pt x="34497" y="120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0;p33">
              <a:extLst>
                <a:ext uri="{FF2B5EF4-FFF2-40B4-BE49-F238E27FC236}">
                  <a16:creationId xmlns:a16="http://schemas.microsoft.com/office/drawing/2014/main" id="{36942484-357C-8465-ED3F-7BA96D0672FA}"/>
                </a:ext>
              </a:extLst>
            </p:cNvPr>
            <p:cNvSpPr/>
            <p:nvPr/>
          </p:nvSpPr>
          <p:spPr>
            <a:xfrm flipH="1">
              <a:off x="1756101" y="1210194"/>
              <a:ext cx="2979267" cy="1743398"/>
            </a:xfrm>
            <a:custGeom>
              <a:avLst/>
              <a:gdLst/>
              <a:ahLst/>
              <a:cxnLst/>
              <a:rect l="l" t="t" r="r" b="b"/>
              <a:pathLst>
                <a:path w="55062" h="32221" extrusionOk="0">
                  <a:moveTo>
                    <a:pt x="11639" y="4442"/>
                  </a:moveTo>
                  <a:cubicBezTo>
                    <a:pt x="7245" y="7044"/>
                    <a:pt x="3733" y="11102"/>
                    <a:pt x="1785" y="15821"/>
                  </a:cubicBezTo>
                  <a:cubicBezTo>
                    <a:pt x="614" y="18657"/>
                    <a:pt x="0" y="21818"/>
                    <a:pt x="668" y="24813"/>
                  </a:cubicBezTo>
                  <a:cubicBezTo>
                    <a:pt x="1336" y="27808"/>
                    <a:pt x="3456" y="30583"/>
                    <a:pt x="6394" y="31472"/>
                  </a:cubicBezTo>
                  <a:cubicBezTo>
                    <a:pt x="8868" y="32220"/>
                    <a:pt x="11584" y="31576"/>
                    <a:pt x="13878" y="30384"/>
                  </a:cubicBezTo>
                  <a:cubicBezTo>
                    <a:pt x="16171" y="29190"/>
                    <a:pt x="18147" y="27481"/>
                    <a:pt x="20218" y="25933"/>
                  </a:cubicBezTo>
                  <a:cubicBezTo>
                    <a:pt x="26634" y="21131"/>
                    <a:pt x="34326" y="17736"/>
                    <a:pt x="42337" y="17556"/>
                  </a:cubicBezTo>
                  <a:cubicBezTo>
                    <a:pt x="44219" y="17514"/>
                    <a:pt x="46112" y="17647"/>
                    <a:pt x="47980" y="17410"/>
                  </a:cubicBezTo>
                  <a:cubicBezTo>
                    <a:pt x="49848" y="17172"/>
                    <a:pt x="51739" y="16514"/>
                    <a:pt x="53033" y="15147"/>
                  </a:cubicBezTo>
                  <a:cubicBezTo>
                    <a:pt x="54679" y="13406"/>
                    <a:pt x="55061" y="10590"/>
                    <a:pt x="53939" y="8473"/>
                  </a:cubicBezTo>
                  <a:cubicBezTo>
                    <a:pt x="52925" y="6563"/>
                    <a:pt x="50946" y="5384"/>
                    <a:pt x="48997" y="4450"/>
                  </a:cubicBezTo>
                  <a:cubicBezTo>
                    <a:pt x="44165" y="2135"/>
                    <a:pt x="38895" y="743"/>
                    <a:pt x="33552" y="335"/>
                  </a:cubicBezTo>
                  <a:cubicBezTo>
                    <a:pt x="31169" y="153"/>
                    <a:pt x="28645" y="0"/>
                    <a:pt x="26313" y="604"/>
                  </a:cubicBezTo>
                  <a:cubicBezTo>
                    <a:pt x="24209" y="1146"/>
                    <a:pt x="22102" y="1092"/>
                    <a:pt x="19965" y="1439"/>
                  </a:cubicBezTo>
                  <a:cubicBezTo>
                    <a:pt x="17035" y="1913"/>
                    <a:pt x="14194" y="2930"/>
                    <a:pt x="11639" y="4442"/>
                  </a:cubicBezTo>
                  <a:close/>
                </a:path>
              </a:pathLst>
            </a:custGeom>
            <a:solidFill>
              <a:srgbClr val="FF003A">
                <a:alpha val="24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1;p33">
              <a:extLst>
                <a:ext uri="{FF2B5EF4-FFF2-40B4-BE49-F238E27FC236}">
                  <a16:creationId xmlns:a16="http://schemas.microsoft.com/office/drawing/2014/main" id="{D7301030-DA2D-E4C8-C34D-B83DD95ED7A8}"/>
                </a:ext>
              </a:extLst>
            </p:cNvPr>
            <p:cNvSpPr/>
            <p:nvPr/>
          </p:nvSpPr>
          <p:spPr>
            <a:xfrm flipH="1">
              <a:off x="1136947" y="2250684"/>
              <a:ext cx="2754126" cy="1348359"/>
            </a:xfrm>
            <a:custGeom>
              <a:avLst/>
              <a:gdLst/>
              <a:ahLst/>
              <a:cxnLst/>
              <a:rect l="l" t="t" r="r" b="b"/>
              <a:pathLst>
                <a:path w="50901" h="24920" extrusionOk="0">
                  <a:moveTo>
                    <a:pt x="16973" y="3096"/>
                  </a:moveTo>
                  <a:cubicBezTo>
                    <a:pt x="11814" y="4773"/>
                    <a:pt x="6963" y="7547"/>
                    <a:pt x="3185" y="11442"/>
                  </a:cubicBezTo>
                  <a:cubicBezTo>
                    <a:pt x="1526" y="13153"/>
                    <a:pt x="0" y="15336"/>
                    <a:pt x="249" y="17707"/>
                  </a:cubicBezTo>
                  <a:cubicBezTo>
                    <a:pt x="405" y="19178"/>
                    <a:pt x="1252" y="20516"/>
                    <a:pt x="2373" y="21481"/>
                  </a:cubicBezTo>
                  <a:cubicBezTo>
                    <a:pt x="3492" y="22445"/>
                    <a:pt x="4871" y="23066"/>
                    <a:pt x="6281" y="23511"/>
                  </a:cubicBezTo>
                  <a:cubicBezTo>
                    <a:pt x="10726" y="24920"/>
                    <a:pt x="15528" y="24686"/>
                    <a:pt x="20138" y="23986"/>
                  </a:cubicBezTo>
                  <a:cubicBezTo>
                    <a:pt x="24749" y="23285"/>
                    <a:pt x="29295" y="22134"/>
                    <a:pt x="33941" y="21740"/>
                  </a:cubicBezTo>
                  <a:cubicBezTo>
                    <a:pt x="37333" y="21453"/>
                    <a:pt x="40856" y="21552"/>
                    <a:pt x="43985" y="20210"/>
                  </a:cubicBezTo>
                  <a:cubicBezTo>
                    <a:pt x="46600" y="19089"/>
                    <a:pt x="48786" y="16946"/>
                    <a:pt x="49843" y="14304"/>
                  </a:cubicBezTo>
                  <a:cubicBezTo>
                    <a:pt x="50900" y="11662"/>
                    <a:pt x="50778" y="8547"/>
                    <a:pt x="49409" y="6054"/>
                  </a:cubicBezTo>
                  <a:cubicBezTo>
                    <a:pt x="48003" y="3490"/>
                    <a:pt x="45399" y="1717"/>
                    <a:pt x="42592" y="897"/>
                  </a:cubicBezTo>
                  <a:cubicBezTo>
                    <a:pt x="39522" y="0"/>
                    <a:pt x="36364" y="230"/>
                    <a:pt x="33242" y="660"/>
                  </a:cubicBezTo>
                  <a:cubicBezTo>
                    <a:pt x="29919" y="1119"/>
                    <a:pt x="26559" y="1027"/>
                    <a:pt x="23234" y="1580"/>
                  </a:cubicBezTo>
                  <a:cubicBezTo>
                    <a:pt x="21112" y="1934"/>
                    <a:pt x="19017" y="2432"/>
                    <a:pt x="16973" y="3096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12;p33">
              <a:extLst>
                <a:ext uri="{FF2B5EF4-FFF2-40B4-BE49-F238E27FC236}">
                  <a16:creationId xmlns:a16="http://schemas.microsoft.com/office/drawing/2014/main" id="{B70298C3-D6F6-FB83-F108-C9B5590BECA5}"/>
                </a:ext>
              </a:extLst>
            </p:cNvPr>
            <p:cNvSpPr/>
            <p:nvPr/>
          </p:nvSpPr>
          <p:spPr>
            <a:xfrm flipH="1">
              <a:off x="2338027" y="1362616"/>
              <a:ext cx="2240429" cy="1375954"/>
            </a:xfrm>
            <a:custGeom>
              <a:avLst/>
              <a:gdLst/>
              <a:ahLst/>
              <a:cxnLst/>
              <a:rect l="l" t="t" r="r" b="b"/>
              <a:pathLst>
                <a:path w="41407" h="25430" extrusionOk="0">
                  <a:moveTo>
                    <a:pt x="8985" y="3694"/>
                  </a:moveTo>
                  <a:cubicBezTo>
                    <a:pt x="5229" y="6166"/>
                    <a:pt x="2356" y="9951"/>
                    <a:pt x="987" y="14233"/>
                  </a:cubicBezTo>
                  <a:cubicBezTo>
                    <a:pt x="313" y="16338"/>
                    <a:pt x="1" y="18639"/>
                    <a:pt x="640" y="20754"/>
                  </a:cubicBezTo>
                  <a:cubicBezTo>
                    <a:pt x="1278" y="22870"/>
                    <a:pt x="3027" y="24747"/>
                    <a:pt x="5217" y="25053"/>
                  </a:cubicBezTo>
                  <a:cubicBezTo>
                    <a:pt x="7919" y="25429"/>
                    <a:pt x="10348" y="23476"/>
                    <a:pt x="12287" y="21554"/>
                  </a:cubicBezTo>
                  <a:cubicBezTo>
                    <a:pt x="15679" y="18191"/>
                    <a:pt x="18784" y="14515"/>
                    <a:pt x="22511" y="11528"/>
                  </a:cubicBezTo>
                  <a:cubicBezTo>
                    <a:pt x="26237" y="8539"/>
                    <a:pt x="30749" y="6232"/>
                    <a:pt x="35524" y="6205"/>
                  </a:cubicBezTo>
                  <a:cubicBezTo>
                    <a:pt x="36746" y="6198"/>
                    <a:pt x="38000" y="6336"/>
                    <a:pt x="39167" y="5971"/>
                  </a:cubicBezTo>
                  <a:cubicBezTo>
                    <a:pt x="40333" y="5606"/>
                    <a:pt x="41406" y="4540"/>
                    <a:pt x="41271" y="3325"/>
                  </a:cubicBezTo>
                  <a:cubicBezTo>
                    <a:pt x="41185" y="2558"/>
                    <a:pt x="40632" y="1901"/>
                    <a:pt x="39967" y="1509"/>
                  </a:cubicBezTo>
                  <a:cubicBezTo>
                    <a:pt x="39301" y="1117"/>
                    <a:pt x="38530" y="948"/>
                    <a:pt x="37771" y="807"/>
                  </a:cubicBezTo>
                  <a:cubicBezTo>
                    <a:pt x="33489" y="22"/>
                    <a:pt x="29101" y="0"/>
                    <a:pt x="24761" y="123"/>
                  </a:cubicBezTo>
                  <a:cubicBezTo>
                    <a:pt x="21475" y="215"/>
                    <a:pt x="17928" y="263"/>
                    <a:pt x="14750" y="1115"/>
                  </a:cubicBezTo>
                  <a:cubicBezTo>
                    <a:pt x="12707" y="1663"/>
                    <a:pt x="10752" y="2532"/>
                    <a:pt x="8985" y="3694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13;p33">
              <a:extLst>
                <a:ext uri="{FF2B5EF4-FFF2-40B4-BE49-F238E27FC236}">
                  <a16:creationId xmlns:a16="http://schemas.microsoft.com/office/drawing/2014/main" id="{B389F376-965A-5420-4099-63A6B9B2A8A9}"/>
                </a:ext>
              </a:extLst>
            </p:cNvPr>
            <p:cNvSpPr/>
            <p:nvPr/>
          </p:nvSpPr>
          <p:spPr>
            <a:xfrm flipH="1">
              <a:off x="1152367" y="2357492"/>
              <a:ext cx="2446525" cy="1132632"/>
            </a:xfrm>
            <a:custGeom>
              <a:avLst/>
              <a:gdLst/>
              <a:ahLst/>
              <a:cxnLst/>
              <a:rect l="l" t="t" r="r" b="b"/>
              <a:pathLst>
                <a:path w="45216" h="20933" extrusionOk="0">
                  <a:moveTo>
                    <a:pt x="30247" y="342"/>
                  </a:moveTo>
                  <a:cubicBezTo>
                    <a:pt x="26383" y="580"/>
                    <a:pt x="22637" y="1999"/>
                    <a:pt x="19422" y="4155"/>
                  </a:cubicBezTo>
                  <a:cubicBezTo>
                    <a:pt x="16131" y="6361"/>
                    <a:pt x="13238" y="9385"/>
                    <a:pt x="9417" y="10441"/>
                  </a:cubicBezTo>
                  <a:cubicBezTo>
                    <a:pt x="8078" y="10811"/>
                    <a:pt x="6679" y="10919"/>
                    <a:pt x="5316" y="11192"/>
                  </a:cubicBezTo>
                  <a:cubicBezTo>
                    <a:pt x="3952" y="11466"/>
                    <a:pt x="2576" y="11934"/>
                    <a:pt x="1565" y="12889"/>
                  </a:cubicBezTo>
                  <a:cubicBezTo>
                    <a:pt x="556" y="13846"/>
                    <a:pt x="1" y="15384"/>
                    <a:pt x="517" y="16676"/>
                  </a:cubicBezTo>
                  <a:cubicBezTo>
                    <a:pt x="1045" y="17999"/>
                    <a:pt x="2477" y="18700"/>
                    <a:pt x="3824" y="19167"/>
                  </a:cubicBezTo>
                  <a:cubicBezTo>
                    <a:pt x="7942" y="20592"/>
                    <a:pt x="12431" y="20933"/>
                    <a:pt x="16717" y="20145"/>
                  </a:cubicBezTo>
                  <a:cubicBezTo>
                    <a:pt x="20320" y="19484"/>
                    <a:pt x="23771" y="18045"/>
                    <a:pt x="27417" y="17691"/>
                  </a:cubicBezTo>
                  <a:cubicBezTo>
                    <a:pt x="29837" y="17456"/>
                    <a:pt x="32311" y="17704"/>
                    <a:pt x="34679" y="17155"/>
                  </a:cubicBezTo>
                  <a:cubicBezTo>
                    <a:pt x="38273" y="16323"/>
                    <a:pt x="41361" y="13564"/>
                    <a:pt x="42589" y="10084"/>
                  </a:cubicBezTo>
                  <a:cubicBezTo>
                    <a:pt x="45216" y="2646"/>
                    <a:pt x="35817" y="0"/>
                    <a:pt x="30247" y="34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14;p33">
              <a:extLst>
                <a:ext uri="{FF2B5EF4-FFF2-40B4-BE49-F238E27FC236}">
                  <a16:creationId xmlns:a16="http://schemas.microsoft.com/office/drawing/2014/main" id="{B81442F7-ACFE-C5BE-F9A9-4EAB885CE371}"/>
                </a:ext>
              </a:extLst>
            </p:cNvPr>
            <p:cNvSpPr/>
            <p:nvPr/>
          </p:nvSpPr>
          <p:spPr>
            <a:xfrm flipH="1">
              <a:off x="1882655" y="1411421"/>
              <a:ext cx="1334561" cy="792026"/>
            </a:xfrm>
            <a:custGeom>
              <a:avLst/>
              <a:gdLst/>
              <a:ahLst/>
              <a:cxnLst/>
              <a:rect l="l" t="t" r="r" b="b"/>
              <a:pathLst>
                <a:path w="24665" h="14638" extrusionOk="0">
                  <a:moveTo>
                    <a:pt x="18529" y="2356"/>
                  </a:moveTo>
                  <a:cubicBezTo>
                    <a:pt x="17722" y="3001"/>
                    <a:pt x="17141" y="3890"/>
                    <a:pt x="16372" y="4582"/>
                  </a:cubicBezTo>
                  <a:cubicBezTo>
                    <a:pt x="14936" y="5877"/>
                    <a:pt x="12961" y="6386"/>
                    <a:pt x="11045" y="6656"/>
                  </a:cubicBezTo>
                  <a:cubicBezTo>
                    <a:pt x="9129" y="6928"/>
                    <a:pt x="7167" y="7008"/>
                    <a:pt x="5335" y="7631"/>
                  </a:cubicBezTo>
                  <a:cubicBezTo>
                    <a:pt x="3794" y="8154"/>
                    <a:pt x="2384" y="9058"/>
                    <a:pt x="1266" y="10238"/>
                  </a:cubicBezTo>
                  <a:cubicBezTo>
                    <a:pt x="818" y="10709"/>
                    <a:pt x="412" y="11238"/>
                    <a:pt x="206" y="11854"/>
                  </a:cubicBezTo>
                  <a:cubicBezTo>
                    <a:pt x="1" y="12469"/>
                    <a:pt x="23" y="13188"/>
                    <a:pt x="389" y="13724"/>
                  </a:cubicBezTo>
                  <a:cubicBezTo>
                    <a:pt x="758" y="14264"/>
                    <a:pt x="1422" y="14544"/>
                    <a:pt x="2072" y="14591"/>
                  </a:cubicBezTo>
                  <a:cubicBezTo>
                    <a:pt x="2723" y="14638"/>
                    <a:pt x="3371" y="14481"/>
                    <a:pt x="3998" y="14298"/>
                  </a:cubicBezTo>
                  <a:cubicBezTo>
                    <a:pt x="7049" y="13413"/>
                    <a:pt x="9967" y="11899"/>
                    <a:pt x="13139" y="11702"/>
                  </a:cubicBezTo>
                  <a:cubicBezTo>
                    <a:pt x="15838" y="11534"/>
                    <a:pt x="18694" y="12319"/>
                    <a:pt x="21174" y="11240"/>
                  </a:cubicBezTo>
                  <a:cubicBezTo>
                    <a:pt x="22930" y="10478"/>
                    <a:pt x="24256" y="8749"/>
                    <a:pt x="24417" y="6842"/>
                  </a:cubicBezTo>
                  <a:cubicBezTo>
                    <a:pt x="24664" y="3919"/>
                    <a:pt x="21478" y="1"/>
                    <a:pt x="18529" y="2356"/>
                  </a:cubicBezTo>
                  <a:close/>
                </a:path>
              </a:pathLst>
            </a:custGeom>
            <a:solidFill>
              <a:srgbClr val="FF003A">
                <a:alpha val="24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15;p33">
              <a:extLst>
                <a:ext uri="{FF2B5EF4-FFF2-40B4-BE49-F238E27FC236}">
                  <a16:creationId xmlns:a16="http://schemas.microsoft.com/office/drawing/2014/main" id="{777076B8-AE37-69CC-C6E3-AA2FB6B1BBA8}"/>
                </a:ext>
              </a:extLst>
            </p:cNvPr>
            <p:cNvSpPr/>
            <p:nvPr/>
          </p:nvSpPr>
          <p:spPr>
            <a:xfrm flipH="1">
              <a:off x="2671597" y="2430051"/>
              <a:ext cx="747820" cy="454990"/>
            </a:xfrm>
            <a:custGeom>
              <a:avLst/>
              <a:gdLst/>
              <a:ahLst/>
              <a:cxnLst/>
              <a:rect l="l" t="t" r="r" b="b"/>
              <a:pathLst>
                <a:path w="13821" h="8409" extrusionOk="0">
                  <a:moveTo>
                    <a:pt x="805" y="5059"/>
                  </a:moveTo>
                  <a:cubicBezTo>
                    <a:pt x="418" y="5359"/>
                    <a:pt x="1" y="5766"/>
                    <a:pt x="76" y="6249"/>
                  </a:cubicBezTo>
                  <a:cubicBezTo>
                    <a:pt x="120" y="6532"/>
                    <a:pt x="327" y="6760"/>
                    <a:pt x="543" y="6948"/>
                  </a:cubicBezTo>
                  <a:cubicBezTo>
                    <a:pt x="1833" y="8079"/>
                    <a:pt x="3705" y="8409"/>
                    <a:pt x="5384" y="8051"/>
                  </a:cubicBezTo>
                  <a:cubicBezTo>
                    <a:pt x="7063" y="7693"/>
                    <a:pt x="8558" y="6710"/>
                    <a:pt x="9780" y="5504"/>
                  </a:cubicBezTo>
                  <a:cubicBezTo>
                    <a:pt x="10807" y="4488"/>
                    <a:pt x="11659" y="3314"/>
                    <a:pt x="12464" y="2118"/>
                  </a:cubicBezTo>
                  <a:cubicBezTo>
                    <a:pt x="13064" y="1227"/>
                    <a:pt x="13821" y="0"/>
                    <a:pt x="12168" y="233"/>
                  </a:cubicBezTo>
                  <a:cubicBezTo>
                    <a:pt x="9535" y="607"/>
                    <a:pt x="6963" y="1434"/>
                    <a:pt x="4600" y="2646"/>
                  </a:cubicBezTo>
                  <a:cubicBezTo>
                    <a:pt x="3263" y="3331"/>
                    <a:pt x="1991" y="4139"/>
                    <a:pt x="805" y="505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16;p33">
              <a:extLst>
                <a:ext uri="{FF2B5EF4-FFF2-40B4-BE49-F238E27FC236}">
                  <a16:creationId xmlns:a16="http://schemas.microsoft.com/office/drawing/2014/main" id="{2A74C17C-84D0-78F7-F7BF-00766C6F8B8F}"/>
                </a:ext>
              </a:extLst>
            </p:cNvPr>
            <p:cNvSpPr/>
            <p:nvPr/>
          </p:nvSpPr>
          <p:spPr>
            <a:xfrm flipH="1">
              <a:off x="3371372" y="1508382"/>
              <a:ext cx="1037349" cy="1000069"/>
            </a:xfrm>
            <a:custGeom>
              <a:avLst/>
              <a:gdLst/>
              <a:ahLst/>
              <a:cxnLst/>
              <a:rect l="l" t="t" r="r" b="b"/>
              <a:pathLst>
                <a:path w="19172" h="18483" extrusionOk="0">
                  <a:moveTo>
                    <a:pt x="6533" y="4320"/>
                  </a:moveTo>
                  <a:cubicBezTo>
                    <a:pt x="3792" y="6570"/>
                    <a:pt x="1697" y="9603"/>
                    <a:pt x="582" y="12969"/>
                  </a:cubicBezTo>
                  <a:cubicBezTo>
                    <a:pt x="250" y="13976"/>
                    <a:pt x="1" y="15050"/>
                    <a:pt x="205" y="16091"/>
                  </a:cubicBezTo>
                  <a:cubicBezTo>
                    <a:pt x="409" y="17131"/>
                    <a:pt x="1169" y="18122"/>
                    <a:pt x="2212" y="18308"/>
                  </a:cubicBezTo>
                  <a:cubicBezTo>
                    <a:pt x="3188" y="18482"/>
                    <a:pt x="4147" y="17942"/>
                    <a:pt x="4921" y="17322"/>
                  </a:cubicBezTo>
                  <a:cubicBezTo>
                    <a:pt x="8993" y="14062"/>
                    <a:pt x="10507" y="8322"/>
                    <a:pt x="14693" y="5214"/>
                  </a:cubicBezTo>
                  <a:cubicBezTo>
                    <a:pt x="15661" y="4495"/>
                    <a:pt x="16747" y="3941"/>
                    <a:pt x="17711" y="3214"/>
                  </a:cubicBezTo>
                  <a:cubicBezTo>
                    <a:pt x="18502" y="2617"/>
                    <a:pt x="19171" y="1586"/>
                    <a:pt x="18245" y="770"/>
                  </a:cubicBezTo>
                  <a:cubicBezTo>
                    <a:pt x="17636" y="233"/>
                    <a:pt x="16530" y="1"/>
                    <a:pt x="15735" y="108"/>
                  </a:cubicBezTo>
                  <a:cubicBezTo>
                    <a:pt x="13691" y="382"/>
                    <a:pt x="11519" y="1251"/>
                    <a:pt x="9709" y="2209"/>
                  </a:cubicBezTo>
                  <a:cubicBezTo>
                    <a:pt x="8585" y="2805"/>
                    <a:pt x="7518" y="3511"/>
                    <a:pt x="6533" y="4320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17;p33">
              <a:extLst>
                <a:ext uri="{FF2B5EF4-FFF2-40B4-BE49-F238E27FC236}">
                  <a16:creationId xmlns:a16="http://schemas.microsoft.com/office/drawing/2014/main" id="{07EAF58E-B707-CF57-9FC6-B01C59C34F2D}"/>
                </a:ext>
              </a:extLst>
            </p:cNvPr>
            <p:cNvSpPr/>
            <p:nvPr/>
          </p:nvSpPr>
          <p:spPr>
            <a:xfrm flipH="1">
              <a:off x="3841890" y="1704359"/>
              <a:ext cx="465379" cy="672989"/>
            </a:xfrm>
            <a:custGeom>
              <a:avLst/>
              <a:gdLst/>
              <a:ahLst/>
              <a:cxnLst/>
              <a:rect l="l" t="t" r="r" b="b"/>
              <a:pathLst>
                <a:path w="8601" h="12438" extrusionOk="0">
                  <a:moveTo>
                    <a:pt x="3544" y="3941"/>
                  </a:moveTo>
                  <a:cubicBezTo>
                    <a:pt x="1839" y="5708"/>
                    <a:pt x="491" y="7902"/>
                    <a:pt x="108" y="10327"/>
                  </a:cubicBezTo>
                  <a:cubicBezTo>
                    <a:pt x="1" y="10999"/>
                    <a:pt x="56" y="11846"/>
                    <a:pt x="668" y="12144"/>
                  </a:cubicBezTo>
                  <a:cubicBezTo>
                    <a:pt x="1264" y="12437"/>
                    <a:pt x="1950" y="11993"/>
                    <a:pt x="2447" y="11553"/>
                  </a:cubicBezTo>
                  <a:cubicBezTo>
                    <a:pt x="4681" y="9581"/>
                    <a:pt x="6533" y="7178"/>
                    <a:pt x="7868" y="4515"/>
                  </a:cubicBezTo>
                  <a:cubicBezTo>
                    <a:pt x="8103" y="4047"/>
                    <a:pt x="8327" y="3559"/>
                    <a:pt x="8366" y="3036"/>
                  </a:cubicBezTo>
                  <a:cubicBezTo>
                    <a:pt x="8600" y="0"/>
                    <a:pt x="4348" y="3108"/>
                    <a:pt x="3544" y="3941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18;p33">
              <a:extLst>
                <a:ext uri="{FF2B5EF4-FFF2-40B4-BE49-F238E27FC236}">
                  <a16:creationId xmlns:a16="http://schemas.microsoft.com/office/drawing/2014/main" id="{B7CEC46D-7E8C-A1AB-1C80-9AE177486DBD}"/>
                </a:ext>
              </a:extLst>
            </p:cNvPr>
            <p:cNvSpPr/>
            <p:nvPr/>
          </p:nvSpPr>
          <p:spPr>
            <a:xfrm flipH="1">
              <a:off x="1372260" y="2480425"/>
              <a:ext cx="1907127" cy="836718"/>
            </a:xfrm>
            <a:custGeom>
              <a:avLst/>
              <a:gdLst/>
              <a:ahLst/>
              <a:cxnLst/>
              <a:rect l="l" t="t" r="r" b="b"/>
              <a:pathLst>
                <a:path w="35247" h="15464" extrusionOk="0">
                  <a:moveTo>
                    <a:pt x="19952" y="1612"/>
                  </a:moveTo>
                  <a:cubicBezTo>
                    <a:pt x="17791" y="2768"/>
                    <a:pt x="15989" y="4480"/>
                    <a:pt x="14102" y="6045"/>
                  </a:cubicBezTo>
                  <a:cubicBezTo>
                    <a:pt x="12216" y="7611"/>
                    <a:pt x="10144" y="9081"/>
                    <a:pt x="7749" y="9604"/>
                  </a:cubicBezTo>
                  <a:cubicBezTo>
                    <a:pt x="5745" y="10043"/>
                    <a:pt x="3526" y="9822"/>
                    <a:pt x="1782" y="10903"/>
                  </a:cubicBezTo>
                  <a:cubicBezTo>
                    <a:pt x="775" y="11528"/>
                    <a:pt x="1" y="12773"/>
                    <a:pt x="418" y="13880"/>
                  </a:cubicBezTo>
                  <a:cubicBezTo>
                    <a:pt x="848" y="15018"/>
                    <a:pt x="2259" y="15420"/>
                    <a:pt x="3475" y="15431"/>
                  </a:cubicBezTo>
                  <a:cubicBezTo>
                    <a:pt x="7323" y="15463"/>
                    <a:pt x="10839" y="13203"/>
                    <a:pt x="14663" y="12762"/>
                  </a:cubicBezTo>
                  <a:cubicBezTo>
                    <a:pt x="17374" y="12449"/>
                    <a:pt x="20096" y="13064"/>
                    <a:pt x="22823" y="13177"/>
                  </a:cubicBezTo>
                  <a:cubicBezTo>
                    <a:pt x="25958" y="13305"/>
                    <a:pt x="29232" y="12710"/>
                    <a:pt x="31765" y="10854"/>
                  </a:cubicBezTo>
                  <a:cubicBezTo>
                    <a:pt x="33121" y="9860"/>
                    <a:pt x="34206" y="8474"/>
                    <a:pt x="34824" y="6908"/>
                  </a:cubicBezTo>
                  <a:cubicBezTo>
                    <a:pt x="35247" y="5835"/>
                    <a:pt x="34863" y="2313"/>
                    <a:pt x="30733" y="778"/>
                  </a:cubicBezTo>
                  <a:cubicBezTo>
                    <a:pt x="29102" y="172"/>
                    <a:pt x="27326" y="1"/>
                    <a:pt x="25588" y="86"/>
                  </a:cubicBezTo>
                  <a:cubicBezTo>
                    <a:pt x="23631" y="181"/>
                    <a:pt x="21686" y="687"/>
                    <a:pt x="19952" y="161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19;p33">
              <a:extLst>
                <a:ext uri="{FF2B5EF4-FFF2-40B4-BE49-F238E27FC236}">
                  <a16:creationId xmlns:a16="http://schemas.microsoft.com/office/drawing/2014/main" id="{3473A6AA-D6D2-B489-1FB9-5E7D6D32BEA6}"/>
                </a:ext>
              </a:extLst>
            </p:cNvPr>
            <p:cNvSpPr/>
            <p:nvPr/>
          </p:nvSpPr>
          <p:spPr>
            <a:xfrm flipH="1">
              <a:off x="1543779" y="2544651"/>
              <a:ext cx="963059" cy="556874"/>
            </a:xfrm>
            <a:custGeom>
              <a:avLst/>
              <a:gdLst/>
              <a:ahLst/>
              <a:cxnLst/>
              <a:rect l="l" t="t" r="r" b="b"/>
              <a:pathLst>
                <a:path w="17799" h="10292" extrusionOk="0">
                  <a:moveTo>
                    <a:pt x="1142" y="5558"/>
                  </a:moveTo>
                  <a:cubicBezTo>
                    <a:pt x="567" y="6172"/>
                    <a:pt x="1" y="6993"/>
                    <a:pt x="259" y="7793"/>
                  </a:cubicBezTo>
                  <a:cubicBezTo>
                    <a:pt x="510" y="8572"/>
                    <a:pt x="1404" y="8914"/>
                    <a:pt x="2194" y="9125"/>
                  </a:cubicBezTo>
                  <a:cubicBezTo>
                    <a:pt x="4158" y="9645"/>
                    <a:pt x="6172" y="9985"/>
                    <a:pt x="8200" y="10136"/>
                  </a:cubicBezTo>
                  <a:cubicBezTo>
                    <a:pt x="10288" y="10291"/>
                    <a:pt x="12464" y="10229"/>
                    <a:pt x="14358" y="9338"/>
                  </a:cubicBezTo>
                  <a:cubicBezTo>
                    <a:pt x="16253" y="8447"/>
                    <a:pt x="17799" y="6554"/>
                    <a:pt x="17737" y="4460"/>
                  </a:cubicBezTo>
                  <a:cubicBezTo>
                    <a:pt x="17701" y="3288"/>
                    <a:pt x="17153" y="2140"/>
                    <a:pt x="16262" y="1374"/>
                  </a:cubicBezTo>
                  <a:cubicBezTo>
                    <a:pt x="14659" y="0"/>
                    <a:pt x="12220" y="8"/>
                    <a:pt x="10282" y="421"/>
                  </a:cubicBezTo>
                  <a:cubicBezTo>
                    <a:pt x="8068" y="893"/>
                    <a:pt x="5948" y="1797"/>
                    <a:pt x="4073" y="3063"/>
                  </a:cubicBezTo>
                  <a:cubicBezTo>
                    <a:pt x="3007" y="3782"/>
                    <a:pt x="2019" y="4619"/>
                    <a:pt x="1142" y="555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0;p33">
              <a:extLst>
                <a:ext uri="{FF2B5EF4-FFF2-40B4-BE49-F238E27FC236}">
                  <a16:creationId xmlns:a16="http://schemas.microsoft.com/office/drawing/2014/main" id="{8E12A2F8-36B3-B7B5-89EF-0D6DDA82E833}"/>
                </a:ext>
              </a:extLst>
            </p:cNvPr>
            <p:cNvSpPr/>
            <p:nvPr/>
          </p:nvSpPr>
          <p:spPr>
            <a:xfrm flipH="1">
              <a:off x="2609373" y="1877450"/>
              <a:ext cx="466353" cy="208693"/>
            </a:xfrm>
            <a:custGeom>
              <a:avLst/>
              <a:gdLst/>
              <a:ahLst/>
              <a:cxnLst/>
              <a:rect l="l" t="t" r="r" b="b"/>
              <a:pathLst>
                <a:path w="8619" h="3857" extrusionOk="0">
                  <a:moveTo>
                    <a:pt x="911" y="1631"/>
                  </a:moveTo>
                  <a:cubicBezTo>
                    <a:pt x="611" y="1853"/>
                    <a:pt x="320" y="2105"/>
                    <a:pt x="160" y="2442"/>
                  </a:cubicBezTo>
                  <a:cubicBezTo>
                    <a:pt x="0" y="2779"/>
                    <a:pt x="6" y="3217"/>
                    <a:pt x="261" y="3489"/>
                  </a:cubicBezTo>
                  <a:cubicBezTo>
                    <a:pt x="607" y="3856"/>
                    <a:pt x="1203" y="3767"/>
                    <a:pt x="1694" y="3649"/>
                  </a:cubicBezTo>
                  <a:cubicBezTo>
                    <a:pt x="3053" y="3322"/>
                    <a:pt x="4411" y="2994"/>
                    <a:pt x="5770" y="2666"/>
                  </a:cubicBezTo>
                  <a:cubicBezTo>
                    <a:pt x="6321" y="2534"/>
                    <a:pt x="6874" y="2401"/>
                    <a:pt x="7389" y="2167"/>
                  </a:cubicBezTo>
                  <a:cubicBezTo>
                    <a:pt x="7697" y="2027"/>
                    <a:pt x="8013" y="1827"/>
                    <a:pt x="8130" y="1508"/>
                  </a:cubicBezTo>
                  <a:cubicBezTo>
                    <a:pt x="8618" y="170"/>
                    <a:pt x="6177" y="0"/>
                    <a:pt x="5368" y="7"/>
                  </a:cubicBezTo>
                  <a:cubicBezTo>
                    <a:pt x="3799" y="22"/>
                    <a:pt x="2152" y="706"/>
                    <a:pt x="911" y="1631"/>
                  </a:cubicBezTo>
                  <a:close/>
                </a:path>
              </a:pathLst>
            </a:custGeom>
            <a:solidFill>
              <a:srgbClr val="FF003A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1;p33">
              <a:extLst>
                <a:ext uri="{FF2B5EF4-FFF2-40B4-BE49-F238E27FC236}">
                  <a16:creationId xmlns:a16="http://schemas.microsoft.com/office/drawing/2014/main" id="{B269F0BC-10E0-5E36-788C-99D4D7D542C6}"/>
                </a:ext>
              </a:extLst>
            </p:cNvPr>
            <p:cNvSpPr/>
            <p:nvPr/>
          </p:nvSpPr>
          <p:spPr>
            <a:xfrm flipH="1">
              <a:off x="1972418" y="1569144"/>
              <a:ext cx="531173" cy="388167"/>
            </a:xfrm>
            <a:custGeom>
              <a:avLst/>
              <a:gdLst/>
              <a:ahLst/>
              <a:cxnLst/>
              <a:rect l="l" t="t" r="r" b="b"/>
              <a:pathLst>
                <a:path w="9817" h="7174" extrusionOk="0">
                  <a:moveTo>
                    <a:pt x="6122" y="593"/>
                  </a:moveTo>
                  <a:cubicBezTo>
                    <a:pt x="5359" y="1012"/>
                    <a:pt x="4782" y="1695"/>
                    <a:pt x="4213" y="2356"/>
                  </a:cubicBezTo>
                  <a:cubicBezTo>
                    <a:pt x="3644" y="3016"/>
                    <a:pt x="3040" y="3682"/>
                    <a:pt x="2247" y="4044"/>
                  </a:cubicBezTo>
                  <a:cubicBezTo>
                    <a:pt x="1779" y="4257"/>
                    <a:pt x="1260" y="4355"/>
                    <a:pt x="816" y="4614"/>
                  </a:cubicBezTo>
                  <a:cubicBezTo>
                    <a:pt x="371" y="4873"/>
                    <a:pt x="0" y="5372"/>
                    <a:pt x="118" y="5871"/>
                  </a:cubicBezTo>
                  <a:cubicBezTo>
                    <a:pt x="235" y="6365"/>
                    <a:pt x="789" y="6648"/>
                    <a:pt x="1297" y="6643"/>
                  </a:cubicBezTo>
                  <a:cubicBezTo>
                    <a:pt x="1803" y="6638"/>
                    <a:pt x="2280" y="6419"/>
                    <a:pt x="2752" y="6234"/>
                  </a:cubicBezTo>
                  <a:cubicBezTo>
                    <a:pt x="3225" y="6048"/>
                    <a:pt x="3740" y="5890"/>
                    <a:pt x="4233" y="6012"/>
                  </a:cubicBezTo>
                  <a:cubicBezTo>
                    <a:pt x="4702" y="6129"/>
                    <a:pt x="5074" y="6479"/>
                    <a:pt x="5504" y="6700"/>
                  </a:cubicBezTo>
                  <a:cubicBezTo>
                    <a:pt x="6418" y="7173"/>
                    <a:pt x="7595" y="7003"/>
                    <a:pt x="8415" y="6378"/>
                  </a:cubicBezTo>
                  <a:cubicBezTo>
                    <a:pt x="9235" y="5754"/>
                    <a:pt x="9703" y="4732"/>
                    <a:pt x="9763" y="3704"/>
                  </a:cubicBezTo>
                  <a:cubicBezTo>
                    <a:pt x="9817" y="2782"/>
                    <a:pt x="9587" y="1379"/>
                    <a:pt x="8893" y="683"/>
                  </a:cubicBezTo>
                  <a:cubicBezTo>
                    <a:pt x="8207" y="0"/>
                    <a:pt x="6888" y="174"/>
                    <a:pt x="6122" y="593"/>
                  </a:cubicBezTo>
                  <a:close/>
                </a:path>
              </a:pathLst>
            </a:custGeom>
            <a:solidFill>
              <a:srgbClr val="FF27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2;p33">
              <a:extLst>
                <a:ext uri="{FF2B5EF4-FFF2-40B4-BE49-F238E27FC236}">
                  <a16:creationId xmlns:a16="http://schemas.microsoft.com/office/drawing/2014/main" id="{361556FC-4810-E919-8BC4-1F1847D84C15}"/>
                </a:ext>
              </a:extLst>
            </p:cNvPr>
            <p:cNvSpPr/>
            <p:nvPr/>
          </p:nvSpPr>
          <p:spPr>
            <a:xfrm flipH="1">
              <a:off x="2456574" y="1424082"/>
              <a:ext cx="807338" cy="255387"/>
            </a:xfrm>
            <a:custGeom>
              <a:avLst/>
              <a:gdLst/>
              <a:ahLst/>
              <a:cxnLst/>
              <a:rect l="l" t="t" r="r" b="b"/>
              <a:pathLst>
                <a:path w="14921" h="4720" extrusionOk="0">
                  <a:moveTo>
                    <a:pt x="2183" y="1038"/>
                  </a:moveTo>
                  <a:cubicBezTo>
                    <a:pt x="1659" y="1210"/>
                    <a:pt x="1133" y="1411"/>
                    <a:pt x="714" y="1769"/>
                  </a:cubicBezTo>
                  <a:cubicBezTo>
                    <a:pt x="296" y="2127"/>
                    <a:pt x="0" y="2673"/>
                    <a:pt x="75" y="3217"/>
                  </a:cubicBezTo>
                  <a:cubicBezTo>
                    <a:pt x="160" y="3852"/>
                    <a:pt x="725" y="4339"/>
                    <a:pt x="1337" y="4530"/>
                  </a:cubicBezTo>
                  <a:cubicBezTo>
                    <a:pt x="1949" y="4720"/>
                    <a:pt x="2607" y="4672"/>
                    <a:pt x="3247" y="4622"/>
                  </a:cubicBezTo>
                  <a:cubicBezTo>
                    <a:pt x="6266" y="4388"/>
                    <a:pt x="9285" y="4154"/>
                    <a:pt x="12306" y="3920"/>
                  </a:cubicBezTo>
                  <a:cubicBezTo>
                    <a:pt x="12879" y="3876"/>
                    <a:pt x="13469" y="3826"/>
                    <a:pt x="13981" y="3569"/>
                  </a:cubicBezTo>
                  <a:cubicBezTo>
                    <a:pt x="14495" y="3311"/>
                    <a:pt x="14920" y="2789"/>
                    <a:pt x="14887" y="2215"/>
                  </a:cubicBezTo>
                  <a:cubicBezTo>
                    <a:pt x="14798" y="706"/>
                    <a:pt x="12372" y="510"/>
                    <a:pt x="11250" y="329"/>
                  </a:cubicBezTo>
                  <a:cubicBezTo>
                    <a:pt x="9296" y="18"/>
                    <a:pt x="7299" y="1"/>
                    <a:pt x="5340" y="291"/>
                  </a:cubicBezTo>
                  <a:cubicBezTo>
                    <a:pt x="4270" y="451"/>
                    <a:pt x="3211" y="700"/>
                    <a:pt x="2183" y="103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3;p33">
              <a:extLst>
                <a:ext uri="{FF2B5EF4-FFF2-40B4-BE49-F238E27FC236}">
                  <a16:creationId xmlns:a16="http://schemas.microsoft.com/office/drawing/2014/main" id="{891B6EAF-98B9-BF55-BEBC-EB54EEE5543A}"/>
                </a:ext>
              </a:extLst>
            </p:cNvPr>
            <p:cNvSpPr/>
            <p:nvPr/>
          </p:nvSpPr>
          <p:spPr>
            <a:xfrm flipH="1">
              <a:off x="1417003" y="1771128"/>
              <a:ext cx="395850" cy="410027"/>
            </a:xfrm>
            <a:custGeom>
              <a:avLst/>
              <a:gdLst/>
              <a:ahLst/>
              <a:cxnLst/>
              <a:rect l="l" t="t" r="r" b="b"/>
              <a:pathLst>
                <a:path w="7316" h="7578" extrusionOk="0">
                  <a:moveTo>
                    <a:pt x="1626" y="2733"/>
                  </a:moveTo>
                  <a:cubicBezTo>
                    <a:pt x="1178" y="3742"/>
                    <a:pt x="733" y="4749"/>
                    <a:pt x="286" y="5758"/>
                  </a:cubicBezTo>
                  <a:cubicBezTo>
                    <a:pt x="145" y="6079"/>
                    <a:pt x="1" y="6432"/>
                    <a:pt x="96" y="6769"/>
                  </a:cubicBezTo>
                  <a:cubicBezTo>
                    <a:pt x="216" y="7189"/>
                    <a:pt x="688" y="7427"/>
                    <a:pt x="1125" y="7424"/>
                  </a:cubicBezTo>
                  <a:cubicBezTo>
                    <a:pt x="1563" y="7420"/>
                    <a:pt x="1973" y="7231"/>
                    <a:pt x="2370" y="7045"/>
                  </a:cubicBezTo>
                  <a:cubicBezTo>
                    <a:pt x="2766" y="6860"/>
                    <a:pt x="3180" y="6673"/>
                    <a:pt x="3617" y="6679"/>
                  </a:cubicBezTo>
                  <a:cubicBezTo>
                    <a:pt x="4161" y="6684"/>
                    <a:pt x="4653" y="6980"/>
                    <a:pt x="5148" y="7205"/>
                  </a:cubicBezTo>
                  <a:cubicBezTo>
                    <a:pt x="5644" y="7429"/>
                    <a:pt x="6245" y="7577"/>
                    <a:pt x="6715" y="7301"/>
                  </a:cubicBezTo>
                  <a:cubicBezTo>
                    <a:pt x="7077" y="7088"/>
                    <a:pt x="7270" y="6658"/>
                    <a:pt x="7294" y="6239"/>
                  </a:cubicBezTo>
                  <a:cubicBezTo>
                    <a:pt x="7315" y="5819"/>
                    <a:pt x="7189" y="5407"/>
                    <a:pt x="7034" y="5016"/>
                  </a:cubicBezTo>
                  <a:cubicBezTo>
                    <a:pt x="6490" y="3640"/>
                    <a:pt x="5506" y="2441"/>
                    <a:pt x="4549" y="1333"/>
                  </a:cubicBezTo>
                  <a:cubicBezTo>
                    <a:pt x="3398" y="1"/>
                    <a:pt x="2090" y="1682"/>
                    <a:pt x="1626" y="2733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4;p33">
              <a:extLst>
                <a:ext uri="{FF2B5EF4-FFF2-40B4-BE49-F238E27FC236}">
                  <a16:creationId xmlns:a16="http://schemas.microsoft.com/office/drawing/2014/main" id="{A82BE9EF-6314-ECB3-CBF9-067A16950CBD}"/>
                </a:ext>
              </a:extLst>
            </p:cNvPr>
            <p:cNvSpPr/>
            <p:nvPr/>
          </p:nvSpPr>
          <p:spPr>
            <a:xfrm flipH="1">
              <a:off x="2900147" y="2573869"/>
              <a:ext cx="304896" cy="180124"/>
            </a:xfrm>
            <a:custGeom>
              <a:avLst/>
              <a:gdLst/>
              <a:ahLst/>
              <a:cxnLst/>
              <a:rect l="l" t="t" r="r" b="b"/>
              <a:pathLst>
                <a:path w="5635" h="3329" extrusionOk="0">
                  <a:moveTo>
                    <a:pt x="639" y="1988"/>
                  </a:moveTo>
                  <a:cubicBezTo>
                    <a:pt x="328" y="2229"/>
                    <a:pt x="1" y="2602"/>
                    <a:pt x="151" y="2965"/>
                  </a:cubicBezTo>
                  <a:cubicBezTo>
                    <a:pt x="240" y="3180"/>
                    <a:pt x="480" y="3302"/>
                    <a:pt x="713" y="3316"/>
                  </a:cubicBezTo>
                  <a:cubicBezTo>
                    <a:pt x="945" y="3329"/>
                    <a:pt x="1172" y="3255"/>
                    <a:pt x="1391" y="3176"/>
                  </a:cubicBezTo>
                  <a:cubicBezTo>
                    <a:pt x="1969" y="2969"/>
                    <a:pt x="5634" y="1620"/>
                    <a:pt x="4604" y="875"/>
                  </a:cubicBezTo>
                  <a:cubicBezTo>
                    <a:pt x="3396" y="0"/>
                    <a:pt x="1542" y="1288"/>
                    <a:pt x="639" y="198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5;p33">
              <a:extLst>
                <a:ext uri="{FF2B5EF4-FFF2-40B4-BE49-F238E27FC236}">
                  <a16:creationId xmlns:a16="http://schemas.microsoft.com/office/drawing/2014/main" id="{A32F7538-5CB2-D93E-BE9F-14863000295A}"/>
                </a:ext>
              </a:extLst>
            </p:cNvPr>
            <p:cNvSpPr/>
            <p:nvPr/>
          </p:nvSpPr>
          <p:spPr>
            <a:xfrm flipH="1">
              <a:off x="1682997" y="2632143"/>
              <a:ext cx="577002" cy="359382"/>
            </a:xfrm>
            <a:custGeom>
              <a:avLst/>
              <a:gdLst/>
              <a:ahLst/>
              <a:cxnLst/>
              <a:rect l="l" t="t" r="r" b="b"/>
              <a:pathLst>
                <a:path w="10664" h="6642" extrusionOk="0">
                  <a:moveTo>
                    <a:pt x="1424" y="2360"/>
                  </a:moveTo>
                  <a:cubicBezTo>
                    <a:pt x="719" y="2836"/>
                    <a:pt x="0" y="3539"/>
                    <a:pt x="98" y="4383"/>
                  </a:cubicBezTo>
                  <a:cubicBezTo>
                    <a:pt x="194" y="5220"/>
                    <a:pt x="1047" y="5744"/>
                    <a:pt x="1844" y="6015"/>
                  </a:cubicBezTo>
                  <a:cubicBezTo>
                    <a:pt x="3675" y="6641"/>
                    <a:pt x="5721" y="6611"/>
                    <a:pt x="7531" y="5933"/>
                  </a:cubicBezTo>
                  <a:cubicBezTo>
                    <a:pt x="8386" y="5612"/>
                    <a:pt x="9206" y="5137"/>
                    <a:pt x="9784" y="4429"/>
                  </a:cubicBezTo>
                  <a:cubicBezTo>
                    <a:pt x="10359" y="3720"/>
                    <a:pt x="10664" y="2754"/>
                    <a:pt x="10433" y="1870"/>
                  </a:cubicBezTo>
                  <a:cubicBezTo>
                    <a:pt x="9946" y="1"/>
                    <a:pt x="8063" y="224"/>
                    <a:pt x="6584" y="416"/>
                  </a:cubicBezTo>
                  <a:cubicBezTo>
                    <a:pt x="4745" y="657"/>
                    <a:pt x="2962" y="1322"/>
                    <a:pt x="1424" y="2360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6;p33">
              <a:extLst>
                <a:ext uri="{FF2B5EF4-FFF2-40B4-BE49-F238E27FC236}">
                  <a16:creationId xmlns:a16="http://schemas.microsoft.com/office/drawing/2014/main" id="{20A0C8C5-F840-F9EA-6644-D1AC2C87D997}"/>
                </a:ext>
              </a:extLst>
            </p:cNvPr>
            <p:cNvSpPr/>
            <p:nvPr/>
          </p:nvSpPr>
          <p:spPr>
            <a:xfrm flipH="1">
              <a:off x="3226146" y="2090363"/>
              <a:ext cx="596156" cy="492541"/>
            </a:xfrm>
            <a:custGeom>
              <a:avLst/>
              <a:gdLst/>
              <a:ahLst/>
              <a:cxnLst/>
              <a:rect l="l" t="t" r="r" b="b"/>
              <a:pathLst>
                <a:path w="11018" h="9103" extrusionOk="0">
                  <a:moveTo>
                    <a:pt x="8415" y="535"/>
                  </a:moveTo>
                  <a:cubicBezTo>
                    <a:pt x="7860" y="811"/>
                    <a:pt x="7392" y="1233"/>
                    <a:pt x="6932" y="1649"/>
                  </a:cubicBezTo>
                  <a:cubicBezTo>
                    <a:pt x="5337" y="3091"/>
                    <a:pt x="3744" y="4532"/>
                    <a:pt x="2150" y="5973"/>
                  </a:cubicBezTo>
                  <a:cubicBezTo>
                    <a:pt x="1488" y="6573"/>
                    <a:pt x="817" y="7182"/>
                    <a:pt x="342" y="7938"/>
                  </a:cubicBezTo>
                  <a:cubicBezTo>
                    <a:pt x="144" y="8251"/>
                    <a:pt x="0" y="8710"/>
                    <a:pt x="277" y="8956"/>
                  </a:cubicBezTo>
                  <a:cubicBezTo>
                    <a:pt x="423" y="9087"/>
                    <a:pt x="646" y="9102"/>
                    <a:pt x="832" y="9043"/>
                  </a:cubicBezTo>
                  <a:cubicBezTo>
                    <a:pt x="1020" y="8984"/>
                    <a:pt x="1180" y="8862"/>
                    <a:pt x="1333" y="8739"/>
                  </a:cubicBezTo>
                  <a:cubicBezTo>
                    <a:pt x="2923" y="7459"/>
                    <a:pt x="4255" y="5817"/>
                    <a:pt x="6078" y="4896"/>
                  </a:cubicBezTo>
                  <a:cubicBezTo>
                    <a:pt x="6795" y="4534"/>
                    <a:pt x="7567" y="4294"/>
                    <a:pt x="8302" y="3967"/>
                  </a:cubicBezTo>
                  <a:cubicBezTo>
                    <a:pt x="9037" y="3640"/>
                    <a:pt x="9752" y="3208"/>
                    <a:pt x="10222" y="2555"/>
                  </a:cubicBezTo>
                  <a:cubicBezTo>
                    <a:pt x="10581" y="2056"/>
                    <a:pt x="11017" y="954"/>
                    <a:pt x="10445" y="446"/>
                  </a:cubicBezTo>
                  <a:cubicBezTo>
                    <a:pt x="9944" y="1"/>
                    <a:pt x="8928" y="280"/>
                    <a:pt x="8415" y="53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;p33">
              <a:extLst>
                <a:ext uri="{FF2B5EF4-FFF2-40B4-BE49-F238E27FC236}">
                  <a16:creationId xmlns:a16="http://schemas.microsoft.com/office/drawing/2014/main" id="{C6B59BFB-C283-11AD-A69A-CD61017DC919}"/>
                </a:ext>
              </a:extLst>
            </p:cNvPr>
            <p:cNvSpPr/>
            <p:nvPr/>
          </p:nvSpPr>
          <p:spPr>
            <a:xfrm flipH="1">
              <a:off x="2755085" y="1476458"/>
              <a:ext cx="445088" cy="175687"/>
            </a:xfrm>
            <a:custGeom>
              <a:avLst/>
              <a:gdLst/>
              <a:ahLst/>
              <a:cxnLst/>
              <a:rect l="l" t="t" r="r" b="b"/>
              <a:pathLst>
                <a:path w="8226" h="3247" extrusionOk="0">
                  <a:moveTo>
                    <a:pt x="1073" y="927"/>
                  </a:moveTo>
                  <a:cubicBezTo>
                    <a:pt x="795" y="1047"/>
                    <a:pt x="515" y="1186"/>
                    <a:pt x="312" y="1412"/>
                  </a:cubicBezTo>
                  <a:cubicBezTo>
                    <a:pt x="110" y="1637"/>
                    <a:pt x="0" y="1970"/>
                    <a:pt x="114" y="2252"/>
                  </a:cubicBezTo>
                  <a:cubicBezTo>
                    <a:pt x="256" y="2602"/>
                    <a:pt x="668" y="2747"/>
                    <a:pt x="1037" y="2830"/>
                  </a:cubicBezTo>
                  <a:cubicBezTo>
                    <a:pt x="2877" y="3246"/>
                    <a:pt x="4828" y="3155"/>
                    <a:pt x="6623" y="2567"/>
                  </a:cubicBezTo>
                  <a:cubicBezTo>
                    <a:pt x="7001" y="2442"/>
                    <a:pt x="7381" y="2293"/>
                    <a:pt x="7688" y="2040"/>
                  </a:cubicBezTo>
                  <a:cubicBezTo>
                    <a:pt x="7995" y="1786"/>
                    <a:pt x="8226" y="1413"/>
                    <a:pt x="8223" y="1013"/>
                  </a:cubicBezTo>
                  <a:cubicBezTo>
                    <a:pt x="8217" y="411"/>
                    <a:pt x="7788" y="188"/>
                    <a:pt x="7280" y="151"/>
                  </a:cubicBezTo>
                  <a:cubicBezTo>
                    <a:pt x="6580" y="102"/>
                    <a:pt x="5900" y="0"/>
                    <a:pt x="5192" y="17"/>
                  </a:cubicBezTo>
                  <a:cubicBezTo>
                    <a:pt x="3778" y="53"/>
                    <a:pt x="2370" y="360"/>
                    <a:pt x="1073" y="927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8;p33">
              <a:extLst>
                <a:ext uri="{FF2B5EF4-FFF2-40B4-BE49-F238E27FC236}">
                  <a16:creationId xmlns:a16="http://schemas.microsoft.com/office/drawing/2014/main" id="{69766070-DAA2-5162-56F7-D2CF9E40680A}"/>
                </a:ext>
              </a:extLst>
            </p:cNvPr>
            <p:cNvSpPr/>
            <p:nvPr/>
          </p:nvSpPr>
          <p:spPr>
            <a:xfrm flipH="1">
              <a:off x="3476285" y="1534137"/>
              <a:ext cx="344773" cy="248191"/>
            </a:xfrm>
            <a:custGeom>
              <a:avLst/>
              <a:gdLst/>
              <a:ahLst/>
              <a:cxnLst/>
              <a:rect l="l" t="t" r="r" b="b"/>
              <a:pathLst>
                <a:path w="6372" h="4587" extrusionOk="0">
                  <a:moveTo>
                    <a:pt x="650" y="2552"/>
                  </a:moveTo>
                  <a:cubicBezTo>
                    <a:pt x="296" y="2986"/>
                    <a:pt x="1" y="3604"/>
                    <a:pt x="287" y="4087"/>
                  </a:cubicBezTo>
                  <a:cubicBezTo>
                    <a:pt x="437" y="4338"/>
                    <a:pt x="719" y="4488"/>
                    <a:pt x="1006" y="4538"/>
                  </a:cubicBezTo>
                  <a:cubicBezTo>
                    <a:pt x="1293" y="4587"/>
                    <a:pt x="1588" y="4548"/>
                    <a:pt x="1874" y="4494"/>
                  </a:cubicBezTo>
                  <a:cubicBezTo>
                    <a:pt x="3199" y="4237"/>
                    <a:pt x="4452" y="3633"/>
                    <a:pt x="5480" y="2757"/>
                  </a:cubicBezTo>
                  <a:cubicBezTo>
                    <a:pt x="5932" y="2370"/>
                    <a:pt x="6372" y="1836"/>
                    <a:pt x="6266" y="1251"/>
                  </a:cubicBezTo>
                  <a:cubicBezTo>
                    <a:pt x="6039" y="0"/>
                    <a:pt x="4342" y="463"/>
                    <a:pt x="3539" y="684"/>
                  </a:cubicBezTo>
                  <a:cubicBezTo>
                    <a:pt x="2415" y="993"/>
                    <a:pt x="1388" y="1648"/>
                    <a:pt x="650" y="255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9;p33">
              <a:extLst>
                <a:ext uri="{FF2B5EF4-FFF2-40B4-BE49-F238E27FC236}">
                  <a16:creationId xmlns:a16="http://schemas.microsoft.com/office/drawing/2014/main" id="{ACD3E3B6-4BF7-DF89-AF0E-8A692678A4C8}"/>
                </a:ext>
              </a:extLst>
            </p:cNvPr>
            <p:cNvSpPr/>
            <p:nvPr/>
          </p:nvSpPr>
          <p:spPr>
            <a:xfrm flipH="1">
              <a:off x="1682944" y="3477845"/>
              <a:ext cx="1055746" cy="354242"/>
            </a:xfrm>
            <a:custGeom>
              <a:avLst/>
              <a:gdLst/>
              <a:ahLst/>
              <a:cxnLst/>
              <a:rect l="l" t="t" r="r" b="b"/>
              <a:pathLst>
                <a:path w="19512" h="6547" extrusionOk="0">
                  <a:moveTo>
                    <a:pt x="5343" y="1485"/>
                  </a:moveTo>
                  <a:cubicBezTo>
                    <a:pt x="3956" y="1681"/>
                    <a:pt x="2552" y="1906"/>
                    <a:pt x="1278" y="2488"/>
                  </a:cubicBezTo>
                  <a:cubicBezTo>
                    <a:pt x="657" y="2772"/>
                    <a:pt x="1" y="3262"/>
                    <a:pt x="5" y="3946"/>
                  </a:cubicBezTo>
                  <a:cubicBezTo>
                    <a:pt x="7" y="4371"/>
                    <a:pt x="284" y="4758"/>
                    <a:pt x="633" y="4999"/>
                  </a:cubicBezTo>
                  <a:cubicBezTo>
                    <a:pt x="983" y="5241"/>
                    <a:pt x="1401" y="5362"/>
                    <a:pt x="1811" y="5468"/>
                  </a:cubicBezTo>
                  <a:cubicBezTo>
                    <a:pt x="5544" y="6431"/>
                    <a:pt x="9492" y="6546"/>
                    <a:pt x="13276" y="5803"/>
                  </a:cubicBezTo>
                  <a:cubicBezTo>
                    <a:pt x="14346" y="5593"/>
                    <a:pt x="15410" y="5312"/>
                    <a:pt x="16384" y="4827"/>
                  </a:cubicBezTo>
                  <a:cubicBezTo>
                    <a:pt x="17360" y="4340"/>
                    <a:pt x="18246" y="3637"/>
                    <a:pt x="18823" y="2713"/>
                  </a:cubicBezTo>
                  <a:cubicBezTo>
                    <a:pt x="19254" y="2021"/>
                    <a:pt x="19512" y="845"/>
                    <a:pt x="18657" y="329"/>
                  </a:cubicBezTo>
                  <a:cubicBezTo>
                    <a:pt x="18114" y="0"/>
                    <a:pt x="17187" y="319"/>
                    <a:pt x="16597" y="357"/>
                  </a:cubicBezTo>
                  <a:cubicBezTo>
                    <a:pt x="14182" y="510"/>
                    <a:pt x="11772" y="706"/>
                    <a:pt x="9368" y="975"/>
                  </a:cubicBezTo>
                  <a:cubicBezTo>
                    <a:pt x="8025" y="1125"/>
                    <a:pt x="6683" y="1296"/>
                    <a:pt x="5343" y="148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30;p33">
              <a:extLst>
                <a:ext uri="{FF2B5EF4-FFF2-40B4-BE49-F238E27FC236}">
                  <a16:creationId xmlns:a16="http://schemas.microsoft.com/office/drawing/2014/main" id="{4FC642F0-2D15-289B-4368-96A7F793FD06}"/>
                </a:ext>
              </a:extLst>
            </p:cNvPr>
            <p:cNvSpPr/>
            <p:nvPr/>
          </p:nvSpPr>
          <p:spPr>
            <a:xfrm flipH="1">
              <a:off x="2267683" y="3818614"/>
              <a:ext cx="409377" cy="460942"/>
            </a:xfrm>
            <a:custGeom>
              <a:avLst/>
              <a:gdLst/>
              <a:ahLst/>
              <a:cxnLst/>
              <a:rect l="l" t="t" r="r" b="b"/>
              <a:pathLst>
                <a:path w="7566" h="8519" extrusionOk="0">
                  <a:moveTo>
                    <a:pt x="3193" y="1075"/>
                  </a:moveTo>
                  <a:cubicBezTo>
                    <a:pt x="2597" y="553"/>
                    <a:pt x="1904" y="68"/>
                    <a:pt x="1112" y="25"/>
                  </a:cubicBezTo>
                  <a:cubicBezTo>
                    <a:pt x="689" y="0"/>
                    <a:pt x="193" y="172"/>
                    <a:pt x="77" y="580"/>
                  </a:cubicBezTo>
                  <a:cubicBezTo>
                    <a:pt x="1" y="852"/>
                    <a:pt x="122" y="1145"/>
                    <a:pt x="311" y="1353"/>
                  </a:cubicBezTo>
                  <a:cubicBezTo>
                    <a:pt x="500" y="1561"/>
                    <a:pt x="748" y="1703"/>
                    <a:pt x="984" y="1856"/>
                  </a:cubicBezTo>
                  <a:cubicBezTo>
                    <a:pt x="2378" y="2758"/>
                    <a:pt x="3453" y="4144"/>
                    <a:pt x="3980" y="5718"/>
                  </a:cubicBezTo>
                  <a:cubicBezTo>
                    <a:pt x="4132" y="6172"/>
                    <a:pt x="4241" y="6641"/>
                    <a:pt x="4425" y="7083"/>
                  </a:cubicBezTo>
                  <a:cubicBezTo>
                    <a:pt x="4611" y="7524"/>
                    <a:pt x="4884" y="7945"/>
                    <a:pt x="5287" y="8203"/>
                  </a:cubicBezTo>
                  <a:cubicBezTo>
                    <a:pt x="5691" y="8459"/>
                    <a:pt x="6244" y="8518"/>
                    <a:pt x="6644" y="8256"/>
                  </a:cubicBezTo>
                  <a:cubicBezTo>
                    <a:pt x="7565" y="7655"/>
                    <a:pt x="6769" y="6135"/>
                    <a:pt x="6438" y="5422"/>
                  </a:cubicBezTo>
                  <a:cubicBezTo>
                    <a:pt x="5949" y="4363"/>
                    <a:pt x="5315" y="3369"/>
                    <a:pt x="4564" y="2475"/>
                  </a:cubicBezTo>
                  <a:cubicBezTo>
                    <a:pt x="4143" y="1973"/>
                    <a:pt x="3686" y="1504"/>
                    <a:pt x="3193" y="107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31;p33">
              <a:extLst>
                <a:ext uri="{FF2B5EF4-FFF2-40B4-BE49-F238E27FC236}">
                  <a16:creationId xmlns:a16="http://schemas.microsoft.com/office/drawing/2014/main" id="{14840585-522E-E982-FD38-9FF59DF9A32B}"/>
                </a:ext>
              </a:extLst>
            </p:cNvPr>
            <p:cNvSpPr/>
            <p:nvPr/>
          </p:nvSpPr>
          <p:spPr>
            <a:xfrm flipH="1">
              <a:off x="1861227" y="3545804"/>
              <a:ext cx="628459" cy="207502"/>
            </a:xfrm>
            <a:custGeom>
              <a:avLst/>
              <a:gdLst/>
              <a:ahLst/>
              <a:cxnLst/>
              <a:rect l="l" t="t" r="r" b="b"/>
              <a:pathLst>
                <a:path w="11615" h="3835" extrusionOk="0">
                  <a:moveTo>
                    <a:pt x="1600" y="1015"/>
                  </a:moveTo>
                  <a:cubicBezTo>
                    <a:pt x="1313" y="1075"/>
                    <a:pt x="1025" y="1139"/>
                    <a:pt x="763" y="1273"/>
                  </a:cubicBezTo>
                  <a:cubicBezTo>
                    <a:pt x="503" y="1407"/>
                    <a:pt x="269" y="1618"/>
                    <a:pt x="171" y="1895"/>
                  </a:cubicBezTo>
                  <a:cubicBezTo>
                    <a:pt x="1" y="2373"/>
                    <a:pt x="287" y="2918"/>
                    <a:pt x="707" y="3200"/>
                  </a:cubicBezTo>
                  <a:cubicBezTo>
                    <a:pt x="1127" y="3482"/>
                    <a:pt x="1651" y="3559"/>
                    <a:pt x="2154" y="3604"/>
                  </a:cubicBezTo>
                  <a:cubicBezTo>
                    <a:pt x="4692" y="3835"/>
                    <a:pt x="7280" y="3486"/>
                    <a:pt x="9665" y="2591"/>
                  </a:cubicBezTo>
                  <a:cubicBezTo>
                    <a:pt x="10240" y="2375"/>
                    <a:pt x="10825" y="2113"/>
                    <a:pt x="11228" y="1648"/>
                  </a:cubicBezTo>
                  <a:cubicBezTo>
                    <a:pt x="11452" y="1389"/>
                    <a:pt x="11614" y="1059"/>
                    <a:pt x="11589" y="717"/>
                  </a:cubicBezTo>
                  <a:cubicBezTo>
                    <a:pt x="11538" y="16"/>
                    <a:pt x="10935" y="0"/>
                    <a:pt x="10393" y="11"/>
                  </a:cubicBezTo>
                  <a:cubicBezTo>
                    <a:pt x="9671" y="24"/>
                    <a:pt x="8951" y="55"/>
                    <a:pt x="8230" y="101"/>
                  </a:cubicBezTo>
                  <a:cubicBezTo>
                    <a:pt x="6807" y="195"/>
                    <a:pt x="5388" y="352"/>
                    <a:pt x="3979" y="576"/>
                  </a:cubicBezTo>
                  <a:cubicBezTo>
                    <a:pt x="3186" y="701"/>
                    <a:pt x="2391" y="848"/>
                    <a:pt x="1600" y="101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32;p33">
              <a:extLst>
                <a:ext uri="{FF2B5EF4-FFF2-40B4-BE49-F238E27FC236}">
                  <a16:creationId xmlns:a16="http://schemas.microsoft.com/office/drawing/2014/main" id="{025E73A4-44BC-A649-B08D-887206154BE1}"/>
                </a:ext>
              </a:extLst>
            </p:cNvPr>
            <p:cNvSpPr/>
            <p:nvPr/>
          </p:nvSpPr>
          <p:spPr>
            <a:xfrm flipH="1">
              <a:off x="1513585" y="1870686"/>
              <a:ext cx="217025" cy="226602"/>
            </a:xfrm>
            <a:custGeom>
              <a:avLst/>
              <a:gdLst/>
              <a:ahLst/>
              <a:cxnLst/>
              <a:rect l="l" t="t" r="r" b="b"/>
              <a:pathLst>
                <a:path w="4011" h="4188" extrusionOk="0">
                  <a:moveTo>
                    <a:pt x="139" y="2865"/>
                  </a:moveTo>
                  <a:cubicBezTo>
                    <a:pt x="64" y="3105"/>
                    <a:pt x="1" y="3357"/>
                    <a:pt x="43" y="3605"/>
                  </a:cubicBezTo>
                  <a:cubicBezTo>
                    <a:pt x="84" y="3854"/>
                    <a:pt x="257" y="4096"/>
                    <a:pt x="503" y="4145"/>
                  </a:cubicBezTo>
                  <a:cubicBezTo>
                    <a:pt x="712" y="4187"/>
                    <a:pt x="923" y="4087"/>
                    <a:pt x="1097" y="3965"/>
                  </a:cubicBezTo>
                  <a:cubicBezTo>
                    <a:pt x="1272" y="3844"/>
                    <a:pt x="1433" y="3696"/>
                    <a:pt x="1631" y="3618"/>
                  </a:cubicBezTo>
                  <a:cubicBezTo>
                    <a:pt x="1972" y="3486"/>
                    <a:pt x="2352" y="3587"/>
                    <a:pt x="2712" y="3647"/>
                  </a:cubicBezTo>
                  <a:cubicBezTo>
                    <a:pt x="3074" y="3707"/>
                    <a:pt x="3496" y="3704"/>
                    <a:pt x="3740" y="3430"/>
                  </a:cubicBezTo>
                  <a:cubicBezTo>
                    <a:pt x="4010" y="3125"/>
                    <a:pt x="3918" y="2652"/>
                    <a:pt x="3791" y="2263"/>
                  </a:cubicBezTo>
                  <a:cubicBezTo>
                    <a:pt x="3627" y="1754"/>
                    <a:pt x="3429" y="1247"/>
                    <a:pt x="3102" y="824"/>
                  </a:cubicBezTo>
                  <a:cubicBezTo>
                    <a:pt x="2865" y="518"/>
                    <a:pt x="2550" y="256"/>
                    <a:pt x="2185" y="117"/>
                  </a:cubicBezTo>
                  <a:cubicBezTo>
                    <a:pt x="1996" y="45"/>
                    <a:pt x="1884" y="1"/>
                    <a:pt x="1728" y="106"/>
                  </a:cubicBezTo>
                  <a:cubicBezTo>
                    <a:pt x="1571" y="212"/>
                    <a:pt x="1437" y="441"/>
                    <a:pt x="1321" y="589"/>
                  </a:cubicBezTo>
                  <a:cubicBezTo>
                    <a:pt x="798" y="1273"/>
                    <a:pt x="394" y="2046"/>
                    <a:pt x="139" y="286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33;p33">
              <a:extLst>
                <a:ext uri="{FF2B5EF4-FFF2-40B4-BE49-F238E27FC236}">
                  <a16:creationId xmlns:a16="http://schemas.microsoft.com/office/drawing/2014/main" id="{305D5B47-B651-9930-0A3C-0BC8ECA058FD}"/>
                </a:ext>
              </a:extLst>
            </p:cNvPr>
            <p:cNvSpPr/>
            <p:nvPr/>
          </p:nvSpPr>
          <p:spPr>
            <a:xfrm flipH="1">
              <a:off x="1567368" y="1951144"/>
              <a:ext cx="97935" cy="54162"/>
            </a:xfrm>
            <a:custGeom>
              <a:avLst/>
              <a:gdLst/>
              <a:ahLst/>
              <a:cxnLst/>
              <a:rect l="l" t="t" r="r" b="b"/>
              <a:pathLst>
                <a:path w="1810" h="1001" extrusionOk="0">
                  <a:moveTo>
                    <a:pt x="671" y="999"/>
                  </a:moveTo>
                  <a:cubicBezTo>
                    <a:pt x="1326" y="993"/>
                    <a:pt x="1809" y="245"/>
                    <a:pt x="995" y="54"/>
                  </a:cubicBezTo>
                  <a:cubicBezTo>
                    <a:pt x="772" y="0"/>
                    <a:pt x="484" y="9"/>
                    <a:pt x="313" y="185"/>
                  </a:cubicBezTo>
                  <a:cubicBezTo>
                    <a:pt x="0" y="506"/>
                    <a:pt x="239" y="1001"/>
                    <a:pt x="671" y="99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34;p33">
            <a:extLst>
              <a:ext uri="{FF2B5EF4-FFF2-40B4-BE49-F238E27FC236}">
                <a16:creationId xmlns:a16="http://schemas.microsoft.com/office/drawing/2014/main" id="{7B1E3528-2355-A136-2754-35C9593B7A7D}"/>
              </a:ext>
            </a:extLst>
          </p:cNvPr>
          <p:cNvSpPr/>
          <p:nvPr/>
        </p:nvSpPr>
        <p:spPr>
          <a:xfrm>
            <a:off x="-1122244" y="1146441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337;p33">
            <a:extLst>
              <a:ext uri="{FF2B5EF4-FFF2-40B4-BE49-F238E27FC236}">
                <a16:creationId xmlns:a16="http://schemas.microsoft.com/office/drawing/2014/main" id="{8B359347-D615-6D88-0A9B-2CC0662744A6}"/>
              </a:ext>
            </a:extLst>
          </p:cNvPr>
          <p:cNvSpPr/>
          <p:nvPr/>
        </p:nvSpPr>
        <p:spPr>
          <a:xfrm>
            <a:off x="3952013" y="-1069792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338;p33">
            <a:extLst>
              <a:ext uri="{FF2B5EF4-FFF2-40B4-BE49-F238E27FC236}">
                <a16:creationId xmlns:a16="http://schemas.microsoft.com/office/drawing/2014/main" id="{37C84442-93B1-A498-4983-B65ACDB2EE1D}"/>
              </a:ext>
            </a:extLst>
          </p:cNvPr>
          <p:cNvGrpSpPr/>
          <p:nvPr/>
        </p:nvGrpSpPr>
        <p:grpSpPr>
          <a:xfrm>
            <a:off x="3607367" y="-1545392"/>
            <a:ext cx="1961600" cy="1029000"/>
            <a:chOff x="4501725" y="419225"/>
            <a:chExt cx="1961600" cy="1029000"/>
          </a:xfrm>
        </p:grpSpPr>
        <p:sp>
          <p:nvSpPr>
            <p:cNvPr id="45" name="Google Shape;339;p33">
              <a:extLst>
                <a:ext uri="{FF2B5EF4-FFF2-40B4-BE49-F238E27FC236}">
                  <a16:creationId xmlns:a16="http://schemas.microsoft.com/office/drawing/2014/main" id="{7A3CE786-40D1-B10C-ADBD-46FA61A70704}"/>
                </a:ext>
              </a:extLst>
            </p:cNvPr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40;p33">
              <a:extLst>
                <a:ext uri="{FF2B5EF4-FFF2-40B4-BE49-F238E27FC236}">
                  <a16:creationId xmlns:a16="http://schemas.microsoft.com/office/drawing/2014/main" id="{10DF5BB5-4B65-3E0C-5B75-C77E364E19C0}"/>
                </a:ext>
              </a:extLst>
            </p:cNvPr>
            <p:cNvSpPr/>
            <p:nvPr/>
          </p:nvSpPr>
          <p:spPr>
            <a:xfrm>
              <a:off x="6396125" y="4192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41;p33">
              <a:extLst>
                <a:ext uri="{FF2B5EF4-FFF2-40B4-BE49-F238E27FC236}">
                  <a16:creationId xmlns:a16="http://schemas.microsoft.com/office/drawing/2014/main" id="{944A5B63-334B-B0EC-0A23-304E85A313A3}"/>
                </a:ext>
              </a:extLst>
            </p:cNvPr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8" name="Google Shape;342;p33">
              <a:extLst>
                <a:ext uri="{FF2B5EF4-FFF2-40B4-BE49-F238E27FC236}">
                  <a16:creationId xmlns:a16="http://schemas.microsoft.com/office/drawing/2014/main" id="{DDE94C94-915D-DAEC-3159-B86CDD7F926B}"/>
                </a:ext>
              </a:extLst>
            </p:cNvPr>
            <p:cNvCxnSpPr>
              <a:stCxn id="45" idx="2"/>
              <a:endCxn id="47" idx="6"/>
            </p:cNvCxnSpPr>
            <p:nvPr/>
          </p:nvCxnSpPr>
          <p:spPr>
            <a:xfrm rot="10800000">
              <a:off x="4623175" y="1387325"/>
              <a:ext cx="703800" cy="27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343;p33">
              <a:extLst>
                <a:ext uri="{FF2B5EF4-FFF2-40B4-BE49-F238E27FC236}">
                  <a16:creationId xmlns:a16="http://schemas.microsoft.com/office/drawing/2014/main" id="{867BEC0B-2FD2-F627-FCCD-34E1C99C5C4C}"/>
                </a:ext>
              </a:extLst>
            </p:cNvPr>
            <p:cNvCxnSpPr>
              <a:stCxn id="46" idx="3"/>
              <a:endCxn id="45" idx="7"/>
            </p:cNvCxnSpPr>
            <p:nvPr/>
          </p:nvCxnSpPr>
          <p:spPr>
            <a:xfrm flipH="1">
              <a:off x="5384466" y="476584"/>
              <a:ext cx="1021500" cy="914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2649937-53D6-086B-44D2-49EE4FFEE37F}"/>
              </a:ext>
            </a:extLst>
          </p:cNvPr>
          <p:cNvGrpSpPr/>
          <p:nvPr/>
        </p:nvGrpSpPr>
        <p:grpSpPr>
          <a:xfrm rot="19942401">
            <a:off x="6565742" y="5729537"/>
            <a:ext cx="1603700" cy="884775"/>
            <a:chOff x="5299074" y="4146866"/>
            <a:chExt cx="1603700" cy="884775"/>
          </a:xfrm>
        </p:grpSpPr>
        <p:sp>
          <p:nvSpPr>
            <p:cNvPr id="50" name="Google Shape;335;p33">
              <a:extLst>
                <a:ext uri="{FF2B5EF4-FFF2-40B4-BE49-F238E27FC236}">
                  <a16:creationId xmlns:a16="http://schemas.microsoft.com/office/drawing/2014/main" id="{3630D0CD-C716-2D76-F023-BB4AE38ACCC6}"/>
                </a:ext>
              </a:extLst>
            </p:cNvPr>
            <p:cNvSpPr/>
            <p:nvPr/>
          </p:nvSpPr>
          <p:spPr>
            <a:xfrm>
              <a:off x="5299074" y="4146866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36;p33">
              <a:extLst>
                <a:ext uri="{FF2B5EF4-FFF2-40B4-BE49-F238E27FC236}">
                  <a16:creationId xmlns:a16="http://schemas.microsoft.com/office/drawing/2014/main" id="{290186D4-5E08-B4E2-61E8-6DE0BE3AA138}"/>
                </a:ext>
              </a:extLst>
            </p:cNvPr>
            <p:cNvSpPr/>
            <p:nvPr/>
          </p:nvSpPr>
          <p:spPr>
            <a:xfrm>
              <a:off x="6835574" y="4964441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" name="Google Shape;344;p33">
              <a:extLst>
                <a:ext uri="{FF2B5EF4-FFF2-40B4-BE49-F238E27FC236}">
                  <a16:creationId xmlns:a16="http://schemas.microsoft.com/office/drawing/2014/main" id="{26941D81-F1A8-589B-C27A-B832513FE613}"/>
                </a:ext>
              </a:extLst>
            </p:cNvPr>
            <p:cNvCxnSpPr>
              <a:cxnSpLocks/>
              <a:stCxn id="50" idx="5"/>
              <a:endCxn id="51" idx="2"/>
            </p:cNvCxnSpPr>
            <p:nvPr/>
          </p:nvCxnSpPr>
          <p:spPr>
            <a:xfrm>
              <a:off x="5402781" y="4250573"/>
              <a:ext cx="1432800" cy="7476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6" name="Google Shape;336;p33">
            <a:extLst>
              <a:ext uri="{FF2B5EF4-FFF2-40B4-BE49-F238E27FC236}">
                <a16:creationId xmlns:a16="http://schemas.microsoft.com/office/drawing/2014/main" id="{B69AF33D-2C90-BAA5-7A08-34EEA5D20DE5}"/>
              </a:ext>
            </a:extLst>
          </p:cNvPr>
          <p:cNvSpPr/>
          <p:nvPr/>
        </p:nvSpPr>
        <p:spPr>
          <a:xfrm rot="1073994">
            <a:off x="10660703" y="1229728"/>
            <a:ext cx="47491" cy="44189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57" name="Google Shape;344;p33">
            <a:extLst>
              <a:ext uri="{FF2B5EF4-FFF2-40B4-BE49-F238E27FC236}">
                <a16:creationId xmlns:a16="http://schemas.microsoft.com/office/drawing/2014/main" id="{B093ACD3-41D6-50B0-CB5A-9F0041AB4633}"/>
              </a:ext>
            </a:extLst>
          </p:cNvPr>
          <p:cNvCxnSpPr>
            <a:cxnSpLocks/>
            <a:endCxn id="56" idx="2"/>
          </p:cNvCxnSpPr>
          <p:nvPr/>
        </p:nvCxnSpPr>
        <p:spPr>
          <a:xfrm>
            <a:off x="9852395" y="507460"/>
            <a:ext cx="809457" cy="73706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334;p33">
            <a:extLst>
              <a:ext uri="{FF2B5EF4-FFF2-40B4-BE49-F238E27FC236}">
                <a16:creationId xmlns:a16="http://schemas.microsoft.com/office/drawing/2014/main" id="{9EA011BC-B8CC-60AD-D437-C6FDC4B3FBC8}"/>
              </a:ext>
            </a:extLst>
          </p:cNvPr>
          <p:cNvSpPr/>
          <p:nvPr/>
        </p:nvSpPr>
        <p:spPr>
          <a:xfrm>
            <a:off x="9791645" y="444877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334;p33">
            <a:extLst>
              <a:ext uri="{FF2B5EF4-FFF2-40B4-BE49-F238E27FC236}">
                <a16:creationId xmlns:a16="http://schemas.microsoft.com/office/drawing/2014/main" id="{3B563510-D44B-EF9F-5387-B0E8FCE762B0}"/>
              </a:ext>
            </a:extLst>
          </p:cNvPr>
          <p:cNvSpPr/>
          <p:nvPr/>
        </p:nvSpPr>
        <p:spPr>
          <a:xfrm>
            <a:off x="3627903" y="10845446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6836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672089" y="2566881"/>
            <a:ext cx="4189947" cy="981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accent6"/>
                </a:solidFill>
              </a:rPr>
              <a:t>Problems</a:t>
            </a:r>
            <a:endParaRPr sz="5400" dirty="0">
              <a:solidFill>
                <a:schemeClr val="accent6"/>
              </a:solidFill>
            </a:endParaRPr>
          </a:p>
        </p:txBody>
      </p:sp>
      <p:pic>
        <p:nvPicPr>
          <p:cNvPr id="385" name="Google Shape;385;p36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5448" r="25448"/>
          <a:stretch/>
        </p:blipFill>
        <p:spPr>
          <a:xfrm>
            <a:off x="5378098" y="0"/>
            <a:ext cx="3791099" cy="5143501"/>
          </a:xfrm>
          <a:prstGeom prst="rect">
            <a:avLst/>
          </a:prstGeom>
        </p:spPr>
      </p:pic>
      <p:sp>
        <p:nvSpPr>
          <p:cNvPr id="386" name="Google Shape;386;p36"/>
          <p:cNvSpPr/>
          <p:nvPr/>
        </p:nvSpPr>
        <p:spPr>
          <a:xfrm>
            <a:off x="586639" y="971603"/>
            <a:ext cx="1305900" cy="13053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36"/>
          <p:cNvSpPr txBox="1">
            <a:spLocks noGrp="1"/>
          </p:cNvSpPr>
          <p:nvPr>
            <p:ph type="title" idx="2"/>
          </p:nvPr>
        </p:nvSpPr>
        <p:spPr>
          <a:xfrm>
            <a:off x="840890" y="1012403"/>
            <a:ext cx="797400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388" name="Google Shape;388;p36"/>
          <p:cNvSpPr/>
          <p:nvPr/>
        </p:nvSpPr>
        <p:spPr>
          <a:xfrm>
            <a:off x="3731763" y="6924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6"/>
          <p:cNvSpPr/>
          <p:nvPr/>
        </p:nvSpPr>
        <p:spPr>
          <a:xfrm rot="-1106097">
            <a:off x="4729559" y="1814175"/>
            <a:ext cx="67357" cy="67357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6"/>
          <p:cNvGrpSpPr/>
          <p:nvPr/>
        </p:nvGrpSpPr>
        <p:grpSpPr>
          <a:xfrm rot="-1099900">
            <a:off x="3204187" y="597874"/>
            <a:ext cx="1817261" cy="1121137"/>
            <a:chOff x="4501725" y="479127"/>
            <a:chExt cx="1817361" cy="1121198"/>
          </a:xfrm>
        </p:grpSpPr>
        <p:sp>
          <p:nvSpPr>
            <p:cNvPr id="391" name="Google Shape;391;p36"/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" name="Google Shape;394;p36"/>
            <p:cNvCxnSpPr>
              <a:stCxn id="391" idx="2"/>
              <a:endCxn id="393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6"/>
            <p:cNvCxnSpPr>
              <a:stCxn id="392" idx="3"/>
              <a:endCxn id="391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3205543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7"/>
          <p:cNvSpPr txBox="1">
            <a:spLocks noGrp="1"/>
          </p:cNvSpPr>
          <p:nvPr>
            <p:ph type="subTitle" idx="1"/>
          </p:nvPr>
        </p:nvSpPr>
        <p:spPr>
          <a:xfrm rot="-332">
            <a:off x="3992364" y="541850"/>
            <a:ext cx="4983589" cy="237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400" dirty="0"/>
          </a:p>
          <a:p>
            <a:pPr marL="228600" indent="-228600">
              <a:lnSpc>
                <a:spcPct val="150000"/>
              </a:lnSpc>
            </a:pPr>
            <a:r>
              <a:rPr lang="en-GB" sz="1600" dirty="0"/>
              <a:t>Limited Geographic Origin of Top Mental Health Apps  </a:t>
            </a:r>
          </a:p>
          <a:p>
            <a:pPr marL="228600" indent="-228600">
              <a:lnSpc>
                <a:spcPct val="150000"/>
              </a:lnSpc>
            </a:pPr>
            <a:r>
              <a:rPr lang="en-GB" sz="1600" dirty="0"/>
              <a:t>Fragmented Features and High Cost of Mental Health Apps  </a:t>
            </a:r>
          </a:p>
          <a:p>
            <a:pPr marL="228600" indent="-228600">
              <a:lnSpc>
                <a:spcPct val="150000"/>
              </a:lnSpc>
            </a:pPr>
            <a:r>
              <a:rPr lang="en-GB" sz="1600" dirty="0"/>
              <a:t>Currency Conversion and Lack of Cancellation Policy  </a:t>
            </a:r>
          </a:p>
          <a:p>
            <a:pPr marL="228600" indent="-228600">
              <a:lnSpc>
                <a:spcPct val="150000"/>
              </a:lnSpc>
            </a:pPr>
            <a:r>
              <a:rPr lang="en-GB" sz="1600" dirty="0"/>
              <a:t>Outdated Reviews and Concerns about Content Updates </a:t>
            </a:r>
          </a:p>
          <a:p>
            <a:pPr marL="228600" indent="-228600">
              <a:lnSpc>
                <a:spcPct val="150000"/>
              </a:lnSpc>
            </a:pPr>
            <a:r>
              <a:rPr lang="en-GB" sz="1600" dirty="0"/>
              <a:t> Concerns about the questionnaire feature in Mental Health Apps</a:t>
            </a:r>
            <a:endParaRPr sz="1600" dirty="0"/>
          </a:p>
        </p:txBody>
      </p:sp>
      <p:sp>
        <p:nvSpPr>
          <p:cNvPr id="403" name="Google Shape;403;p37"/>
          <p:cNvSpPr/>
          <p:nvPr/>
        </p:nvSpPr>
        <p:spPr>
          <a:xfrm>
            <a:off x="7642050" y="605450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7"/>
          <p:cNvSpPr/>
          <p:nvPr/>
        </p:nvSpPr>
        <p:spPr>
          <a:xfrm>
            <a:off x="8742325" y="36960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7"/>
          <p:cNvSpPr/>
          <p:nvPr/>
        </p:nvSpPr>
        <p:spPr>
          <a:xfrm>
            <a:off x="8742325" y="1853688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7"/>
          <p:cNvSpPr/>
          <p:nvPr/>
        </p:nvSpPr>
        <p:spPr>
          <a:xfrm rot="1688844">
            <a:off x="6922203" y="4358465"/>
            <a:ext cx="121465" cy="121465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8" name="Google Shape;408;p37"/>
          <p:cNvCxnSpPr>
            <a:stCxn id="403" idx="6"/>
            <a:endCxn id="404" idx="2"/>
          </p:cNvCxnSpPr>
          <p:nvPr/>
        </p:nvCxnSpPr>
        <p:spPr>
          <a:xfrm rot="10800000" flipH="1">
            <a:off x="7763550" y="403100"/>
            <a:ext cx="978900" cy="263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9" name="Google Shape;409;p37"/>
          <p:cNvCxnSpPr>
            <a:stCxn id="410" idx="7"/>
            <a:endCxn id="407" idx="3"/>
          </p:cNvCxnSpPr>
          <p:nvPr/>
        </p:nvCxnSpPr>
        <p:spPr>
          <a:xfrm rot="10800000" flipH="1">
            <a:off x="6043459" y="4436841"/>
            <a:ext cx="881400" cy="360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0" name="Google Shape;410;p37"/>
          <p:cNvSpPr/>
          <p:nvPr/>
        </p:nvSpPr>
        <p:spPr>
          <a:xfrm>
            <a:off x="5986100" y="478730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7"/>
          <p:cNvSpPr/>
          <p:nvPr/>
        </p:nvSpPr>
        <p:spPr>
          <a:xfrm>
            <a:off x="4848225" y="571050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5D20630-F850-27E0-DE0D-7E531B46B841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4945" r="24945"/>
          <a:stretch>
            <a:fillRect/>
          </a:stretch>
        </p:blipFill>
        <p:spPr>
          <a:xfrm>
            <a:off x="0" y="0"/>
            <a:ext cx="3868738" cy="5143500"/>
          </a:xfrm>
        </p:spPr>
      </p:pic>
      <p:sp>
        <p:nvSpPr>
          <p:cNvPr id="9" name="Google Shape;388;p36">
            <a:extLst>
              <a:ext uri="{FF2B5EF4-FFF2-40B4-BE49-F238E27FC236}">
                <a16:creationId xmlns:a16="http://schemas.microsoft.com/office/drawing/2014/main" id="{FF936084-F318-27CB-BA4C-21797D6154C3}"/>
              </a:ext>
            </a:extLst>
          </p:cNvPr>
          <p:cNvSpPr/>
          <p:nvPr/>
        </p:nvSpPr>
        <p:spPr>
          <a:xfrm>
            <a:off x="4221912" y="240518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-4844791" y="2566881"/>
            <a:ext cx="4189947" cy="981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400" dirty="0">
                <a:solidFill>
                  <a:schemeClr val="accent6"/>
                </a:solidFill>
              </a:rPr>
              <a:t>Targeted Audience</a:t>
            </a:r>
          </a:p>
        </p:txBody>
      </p:sp>
      <p:sp>
        <p:nvSpPr>
          <p:cNvPr id="386" name="Google Shape;386;p36"/>
          <p:cNvSpPr/>
          <p:nvPr/>
        </p:nvSpPr>
        <p:spPr>
          <a:xfrm>
            <a:off x="-1745081" y="491543"/>
            <a:ext cx="1305900" cy="13053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36"/>
          <p:cNvSpPr txBox="1">
            <a:spLocks noGrp="1"/>
          </p:cNvSpPr>
          <p:nvPr>
            <p:ph type="title" idx="2"/>
          </p:nvPr>
        </p:nvSpPr>
        <p:spPr>
          <a:xfrm>
            <a:off x="-3075790" y="532343"/>
            <a:ext cx="797400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388" name="Google Shape;388;p36"/>
          <p:cNvSpPr/>
          <p:nvPr/>
        </p:nvSpPr>
        <p:spPr>
          <a:xfrm>
            <a:off x="3731763" y="6924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6"/>
          <p:cNvSpPr/>
          <p:nvPr/>
        </p:nvSpPr>
        <p:spPr>
          <a:xfrm rot="-1106097">
            <a:off x="4729559" y="1814175"/>
            <a:ext cx="67357" cy="67357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6"/>
          <p:cNvGrpSpPr/>
          <p:nvPr/>
        </p:nvGrpSpPr>
        <p:grpSpPr>
          <a:xfrm rot="-1099900">
            <a:off x="3204187" y="-2389166"/>
            <a:ext cx="1817261" cy="1121137"/>
            <a:chOff x="4501725" y="479127"/>
            <a:chExt cx="1817361" cy="1121198"/>
          </a:xfrm>
        </p:grpSpPr>
        <p:sp>
          <p:nvSpPr>
            <p:cNvPr id="391" name="Google Shape;391;p36"/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" name="Google Shape;394;p36"/>
            <p:cNvCxnSpPr>
              <a:stCxn id="391" idx="2"/>
              <a:endCxn id="393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6"/>
            <p:cNvCxnSpPr>
              <a:stCxn id="392" idx="3"/>
              <a:endCxn id="391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B7AE286-6CE6-A4F6-DD05-671CEC50E977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85" b="85"/>
          <a:stretch>
            <a:fillRect/>
          </a:stretch>
        </p:blipFill>
        <p:spPr>
          <a:xfrm>
            <a:off x="9864090" y="0"/>
            <a:ext cx="3791100" cy="5143500"/>
          </a:xfrm>
          <a:prstGeom prst="rect">
            <a:avLst/>
          </a:prstGeom>
        </p:spPr>
      </p:pic>
      <p:sp>
        <p:nvSpPr>
          <p:cNvPr id="8" name="Google Shape;388;p36">
            <a:extLst>
              <a:ext uri="{FF2B5EF4-FFF2-40B4-BE49-F238E27FC236}">
                <a16:creationId xmlns:a16="http://schemas.microsoft.com/office/drawing/2014/main" id="{CCE21CAF-0449-767C-AB2A-04FCB2A7DEF4}"/>
              </a:ext>
            </a:extLst>
          </p:cNvPr>
          <p:cNvSpPr/>
          <p:nvPr/>
        </p:nvSpPr>
        <p:spPr>
          <a:xfrm>
            <a:off x="1897812" y="4515338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37507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672089" y="2566881"/>
            <a:ext cx="4189947" cy="981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400" dirty="0">
                <a:solidFill>
                  <a:schemeClr val="accent6"/>
                </a:solidFill>
              </a:rPr>
              <a:t>Targeted Audience</a:t>
            </a:r>
          </a:p>
        </p:txBody>
      </p:sp>
      <p:sp>
        <p:nvSpPr>
          <p:cNvPr id="386" name="Google Shape;386;p36"/>
          <p:cNvSpPr/>
          <p:nvPr/>
        </p:nvSpPr>
        <p:spPr>
          <a:xfrm>
            <a:off x="586639" y="491543"/>
            <a:ext cx="1305900" cy="13053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36"/>
          <p:cNvSpPr txBox="1">
            <a:spLocks noGrp="1"/>
          </p:cNvSpPr>
          <p:nvPr>
            <p:ph type="title" idx="2"/>
          </p:nvPr>
        </p:nvSpPr>
        <p:spPr>
          <a:xfrm>
            <a:off x="840890" y="532343"/>
            <a:ext cx="797400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388" name="Google Shape;388;p36"/>
          <p:cNvSpPr/>
          <p:nvPr/>
        </p:nvSpPr>
        <p:spPr>
          <a:xfrm>
            <a:off x="3731763" y="6924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6"/>
          <p:cNvSpPr/>
          <p:nvPr/>
        </p:nvSpPr>
        <p:spPr>
          <a:xfrm rot="-1106097">
            <a:off x="4729559" y="1814175"/>
            <a:ext cx="67357" cy="67357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6"/>
          <p:cNvGrpSpPr/>
          <p:nvPr/>
        </p:nvGrpSpPr>
        <p:grpSpPr>
          <a:xfrm rot="-1099900">
            <a:off x="3204187" y="597874"/>
            <a:ext cx="1817261" cy="1121137"/>
            <a:chOff x="4501725" y="479127"/>
            <a:chExt cx="1817361" cy="1121198"/>
          </a:xfrm>
        </p:grpSpPr>
        <p:sp>
          <p:nvSpPr>
            <p:cNvPr id="391" name="Google Shape;391;p36"/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" name="Google Shape;394;p36"/>
            <p:cNvCxnSpPr>
              <a:stCxn id="391" idx="2"/>
              <a:endCxn id="393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6"/>
            <p:cNvCxnSpPr>
              <a:stCxn id="392" idx="3"/>
              <a:endCxn id="391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B7AE286-6CE6-A4F6-DD05-671CEC50E977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t="85" b="85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2108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28815D54-BEE3-C1F9-EDA9-1204294630DB}"/>
              </a:ext>
            </a:extLst>
          </p:cNvPr>
          <p:cNvGrpSpPr/>
          <p:nvPr/>
        </p:nvGrpSpPr>
        <p:grpSpPr>
          <a:xfrm>
            <a:off x="630865" y="2154865"/>
            <a:ext cx="7988596" cy="1318437"/>
            <a:chOff x="335475" y="2096830"/>
            <a:chExt cx="6217528" cy="596752"/>
          </a:xfrm>
        </p:grpSpPr>
        <p:grpSp>
          <p:nvGrpSpPr>
            <p:cNvPr id="23" name="Google Shape;14380;p68">
              <a:extLst>
                <a:ext uri="{FF2B5EF4-FFF2-40B4-BE49-F238E27FC236}">
                  <a16:creationId xmlns:a16="http://schemas.microsoft.com/office/drawing/2014/main" id="{D0DF2A1A-06D0-2F4B-D427-831457508075}"/>
                </a:ext>
              </a:extLst>
            </p:cNvPr>
            <p:cNvGrpSpPr/>
            <p:nvPr/>
          </p:nvGrpSpPr>
          <p:grpSpPr>
            <a:xfrm>
              <a:off x="2625508" y="2096830"/>
              <a:ext cx="1165856" cy="356109"/>
              <a:chOff x="4808316" y="2800065"/>
              <a:chExt cx="1999386" cy="412910"/>
            </a:xfrm>
          </p:grpSpPr>
          <p:sp>
            <p:nvSpPr>
              <p:cNvPr id="41" name="Google Shape;14381;p68">
                <a:extLst>
                  <a:ext uri="{FF2B5EF4-FFF2-40B4-BE49-F238E27FC236}">
                    <a16:creationId xmlns:a16="http://schemas.microsoft.com/office/drawing/2014/main" id="{78CAAB03-8E15-39EE-ED0F-42D87F5EDE58}"/>
                  </a:ext>
                </a:extLst>
              </p:cNvPr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" name="Google Shape;14382;p68">
                <a:extLst>
                  <a:ext uri="{FF2B5EF4-FFF2-40B4-BE49-F238E27FC236}">
                    <a16:creationId xmlns:a16="http://schemas.microsoft.com/office/drawing/2014/main" id="{7B886612-13BD-E3A9-B049-EAF3AE94CEA2}"/>
                  </a:ext>
                </a:extLst>
              </p:cNvPr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3" name="Google Shape;14383;p68">
                  <a:extLst>
                    <a:ext uri="{FF2B5EF4-FFF2-40B4-BE49-F238E27FC236}">
                      <a16:creationId xmlns:a16="http://schemas.microsoft.com/office/drawing/2014/main" id="{F65BB103-D869-3FA8-334D-DC00E5E6CCE4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</p:cxnSp>
            <p:sp>
              <p:nvSpPr>
                <p:cNvPr id="44" name="Google Shape;14384;p68">
                  <a:extLst>
                    <a:ext uri="{FF2B5EF4-FFF2-40B4-BE49-F238E27FC236}">
                      <a16:creationId xmlns:a16="http://schemas.microsoft.com/office/drawing/2014/main" id="{EA89A164-7A62-81A2-722D-D69AD8C9FDCE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ln/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24" name="Google Shape;14385;p68">
              <a:extLst>
                <a:ext uri="{FF2B5EF4-FFF2-40B4-BE49-F238E27FC236}">
                  <a16:creationId xmlns:a16="http://schemas.microsoft.com/office/drawing/2014/main" id="{49094861-D7B1-94C1-E1F3-1CA1D4121484}"/>
                </a:ext>
              </a:extLst>
            </p:cNvPr>
            <p:cNvCxnSpPr/>
            <p:nvPr/>
          </p:nvCxnSpPr>
          <p:spPr>
            <a:xfrm>
              <a:off x="5161501" y="2142067"/>
              <a:ext cx="0" cy="309772"/>
            </a:xfrm>
            <a:prstGeom prst="straightConnector1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</p:cxnSp>
        <p:sp>
          <p:nvSpPr>
            <p:cNvPr id="25" name="Google Shape;14386;p68">
              <a:extLst>
                <a:ext uri="{FF2B5EF4-FFF2-40B4-BE49-F238E27FC236}">
                  <a16:creationId xmlns:a16="http://schemas.microsoft.com/office/drawing/2014/main" id="{36E602E3-3A3F-C896-7B5A-55EBB35F9810}"/>
                </a:ext>
              </a:extLst>
            </p:cNvPr>
            <p:cNvSpPr/>
            <p:nvPr/>
          </p:nvSpPr>
          <p:spPr>
            <a:xfrm>
              <a:off x="5134561" y="2096853"/>
              <a:ext cx="54127" cy="80083"/>
            </a:xfrm>
            <a:prstGeom prst="ellipse">
              <a:avLst/>
            </a:prstGeom>
            <a:ln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14387;p68">
              <a:extLst>
                <a:ext uri="{FF2B5EF4-FFF2-40B4-BE49-F238E27FC236}">
                  <a16:creationId xmlns:a16="http://schemas.microsoft.com/office/drawing/2014/main" id="{D4D7364A-D0ED-66D1-4166-38D215878EEC}"/>
                </a:ext>
              </a:extLst>
            </p:cNvPr>
            <p:cNvGrpSpPr/>
            <p:nvPr/>
          </p:nvGrpSpPr>
          <p:grpSpPr>
            <a:xfrm>
              <a:off x="335475" y="2096853"/>
              <a:ext cx="1172079" cy="356546"/>
              <a:chOff x="803163" y="1111974"/>
              <a:chExt cx="591158" cy="121545"/>
            </a:xfrm>
          </p:grpSpPr>
          <p:grpSp>
            <p:nvGrpSpPr>
              <p:cNvPr id="37" name="Google Shape;14388;p68">
                <a:extLst>
                  <a:ext uri="{FF2B5EF4-FFF2-40B4-BE49-F238E27FC236}">
                    <a16:creationId xmlns:a16="http://schemas.microsoft.com/office/drawing/2014/main" id="{CD26CD03-2983-DF80-99ED-4DC1C2C1A5B8}"/>
                  </a:ext>
                </a:extLst>
              </p:cNvPr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39" name="Google Shape;14389;p68">
                  <a:extLst>
                    <a:ext uri="{FF2B5EF4-FFF2-40B4-BE49-F238E27FC236}">
                      <a16:creationId xmlns:a16="http://schemas.microsoft.com/office/drawing/2014/main" id="{E7ACA1F2-7A5C-2553-8B4B-92D81C7B7896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</p:cxnSp>
            <p:sp>
              <p:nvSpPr>
                <p:cNvPr id="40" name="Google Shape;14390;p68">
                  <a:extLst>
                    <a:ext uri="{FF2B5EF4-FFF2-40B4-BE49-F238E27FC236}">
                      <a16:creationId xmlns:a16="http://schemas.microsoft.com/office/drawing/2014/main" id="{B5B792B5-D1F1-CFB9-CD2B-38D3CAC9773F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ln/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" name="Google Shape;14391;p68">
                <a:extLst>
                  <a:ext uri="{FF2B5EF4-FFF2-40B4-BE49-F238E27FC236}">
                    <a16:creationId xmlns:a16="http://schemas.microsoft.com/office/drawing/2014/main" id="{0D7B9ABB-84A3-8922-FDBC-023FE6EDB7BD}"/>
                  </a:ext>
                </a:extLst>
              </p:cNvPr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14392;p68">
              <a:extLst>
                <a:ext uri="{FF2B5EF4-FFF2-40B4-BE49-F238E27FC236}">
                  <a16:creationId xmlns:a16="http://schemas.microsoft.com/office/drawing/2014/main" id="{14FA57BD-5275-DBE9-005B-9D68C70BB27C}"/>
                </a:ext>
              </a:extLst>
            </p:cNvPr>
            <p:cNvGrpSpPr/>
            <p:nvPr/>
          </p:nvGrpSpPr>
          <p:grpSpPr>
            <a:xfrm>
              <a:off x="1482947" y="2338115"/>
              <a:ext cx="1166494" cy="355467"/>
              <a:chOff x="1381910" y="1194219"/>
              <a:chExt cx="588341" cy="121177"/>
            </a:xfrm>
          </p:grpSpPr>
          <p:grpSp>
            <p:nvGrpSpPr>
              <p:cNvPr id="33" name="Google Shape;14393;p68">
                <a:extLst>
                  <a:ext uri="{FF2B5EF4-FFF2-40B4-BE49-F238E27FC236}">
                    <a16:creationId xmlns:a16="http://schemas.microsoft.com/office/drawing/2014/main" id="{05A8EE7E-BC44-0768-D5AF-895982935B94}"/>
                  </a:ext>
                </a:extLst>
              </p:cNvPr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35" name="Google Shape;14394;p68">
                  <a:extLst>
                    <a:ext uri="{FF2B5EF4-FFF2-40B4-BE49-F238E27FC236}">
                      <a16:creationId xmlns:a16="http://schemas.microsoft.com/office/drawing/2014/main" id="{FC6AF360-80D5-0E38-F8CA-FC8E1F2AAA9D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</p:cxnSp>
            <p:sp>
              <p:nvSpPr>
                <p:cNvPr id="36" name="Google Shape;14395;p68">
                  <a:extLst>
                    <a:ext uri="{FF2B5EF4-FFF2-40B4-BE49-F238E27FC236}">
                      <a16:creationId xmlns:a16="http://schemas.microsoft.com/office/drawing/2014/main" id="{9026C965-11A6-B2DA-9313-1332FAF812B1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ln/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4" name="Google Shape;14396;p68">
                <a:extLst>
                  <a:ext uri="{FF2B5EF4-FFF2-40B4-BE49-F238E27FC236}">
                    <a16:creationId xmlns:a16="http://schemas.microsoft.com/office/drawing/2014/main" id="{84B101F3-1D1D-2018-0EE9-6111173087C7}"/>
                  </a:ext>
                </a:extLst>
              </p:cNvPr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14397;p68">
              <a:extLst>
                <a:ext uri="{FF2B5EF4-FFF2-40B4-BE49-F238E27FC236}">
                  <a16:creationId xmlns:a16="http://schemas.microsoft.com/office/drawing/2014/main" id="{359E5440-372B-BF04-C2D8-DA4565DAABD3}"/>
                </a:ext>
              </a:extLst>
            </p:cNvPr>
            <p:cNvGrpSpPr/>
            <p:nvPr/>
          </p:nvGrpSpPr>
          <p:grpSpPr>
            <a:xfrm>
              <a:off x="3763368" y="2338115"/>
              <a:ext cx="1397647" cy="355467"/>
              <a:chOff x="2532079" y="1194219"/>
              <a:chExt cx="704927" cy="121177"/>
            </a:xfrm>
          </p:grpSpPr>
          <p:grpSp>
            <p:nvGrpSpPr>
              <p:cNvPr id="29" name="Google Shape;14398;p68">
                <a:extLst>
                  <a:ext uri="{FF2B5EF4-FFF2-40B4-BE49-F238E27FC236}">
                    <a16:creationId xmlns:a16="http://schemas.microsoft.com/office/drawing/2014/main" id="{ED423335-C6C7-8D82-8D66-55C43CE9C2BC}"/>
                  </a:ext>
                </a:extLst>
              </p:cNvPr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31" name="Google Shape;14399;p68">
                  <a:extLst>
                    <a:ext uri="{FF2B5EF4-FFF2-40B4-BE49-F238E27FC236}">
                      <a16:creationId xmlns:a16="http://schemas.microsoft.com/office/drawing/2014/main" id="{F2513AD5-4121-8D84-D5A2-F8B33CA261C5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</p:cxnSp>
            <p:sp>
              <p:nvSpPr>
                <p:cNvPr id="32" name="Google Shape;14400;p68">
                  <a:extLst>
                    <a:ext uri="{FF2B5EF4-FFF2-40B4-BE49-F238E27FC236}">
                      <a16:creationId xmlns:a16="http://schemas.microsoft.com/office/drawing/2014/main" id="{93347C12-F7FB-4DE4-D4E5-119D85641C69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ln/>
              </p:spPr>
              <p:style>
                <a:lnRef idx="2">
                  <a:schemeClr val="accent2"/>
                </a:lnRef>
                <a:fillRef idx="1">
                  <a:schemeClr val="lt1"/>
                </a:fillRef>
                <a:effectRef idx="0">
                  <a:schemeClr val="accent2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" name="Google Shape;14401;p68">
                <a:extLst>
                  <a:ext uri="{FF2B5EF4-FFF2-40B4-BE49-F238E27FC236}">
                    <a16:creationId xmlns:a16="http://schemas.microsoft.com/office/drawing/2014/main" id="{9E9A8349-344B-B02C-4AB9-A1E2E9D210E1}"/>
                  </a:ext>
                </a:extLst>
              </p:cNvPr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" name="Google Shape;14398;p68">
              <a:extLst>
                <a:ext uri="{FF2B5EF4-FFF2-40B4-BE49-F238E27FC236}">
                  <a16:creationId xmlns:a16="http://schemas.microsoft.com/office/drawing/2014/main" id="{D81FCCC0-69EA-A424-5FBF-23459A03A441}"/>
                </a:ext>
              </a:extLst>
            </p:cNvPr>
            <p:cNvGrpSpPr/>
            <p:nvPr/>
          </p:nvGrpSpPr>
          <p:grpSpPr>
            <a:xfrm rot="10800000">
              <a:off x="6499124" y="2330421"/>
              <a:ext cx="53879" cy="355174"/>
              <a:chOff x="2070100" y="2563700"/>
              <a:chExt cx="92400" cy="411825"/>
            </a:xfrm>
          </p:grpSpPr>
          <p:cxnSp>
            <p:nvCxnSpPr>
              <p:cNvPr id="50" name="Google Shape;14399;p68">
                <a:extLst>
                  <a:ext uri="{FF2B5EF4-FFF2-40B4-BE49-F238E27FC236}">
                    <a16:creationId xmlns:a16="http://schemas.microsoft.com/office/drawing/2014/main" id="{DD0C3625-AAE9-6130-5718-516B08A88073}"/>
                  </a:ext>
                </a:extLst>
              </p:cNvPr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</p:cxnSp>
          <p:sp>
            <p:nvSpPr>
              <p:cNvPr id="51" name="Google Shape;14400;p68">
                <a:extLst>
                  <a:ext uri="{FF2B5EF4-FFF2-40B4-BE49-F238E27FC236}">
                    <a16:creationId xmlns:a16="http://schemas.microsoft.com/office/drawing/2014/main" id="{5E303954-0014-5985-5014-EB85C9E37A21}"/>
                  </a:ext>
                </a:extLst>
              </p:cNvPr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ln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" name="Google Shape;14401;p68">
              <a:extLst>
                <a:ext uri="{FF2B5EF4-FFF2-40B4-BE49-F238E27FC236}">
                  <a16:creationId xmlns:a16="http://schemas.microsoft.com/office/drawing/2014/main" id="{0CD2938B-EA2C-7642-9E04-4DBB20452621}"/>
                </a:ext>
              </a:extLst>
            </p:cNvPr>
            <p:cNvSpPr/>
            <p:nvPr/>
          </p:nvSpPr>
          <p:spPr>
            <a:xfrm>
              <a:off x="5161318" y="2336554"/>
              <a:ext cx="1369836" cy="115285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E9DCFAC4-A93F-55F8-05CD-8CB5A4C83913}"/>
              </a:ext>
            </a:extLst>
          </p:cNvPr>
          <p:cNvSpPr txBox="1"/>
          <p:nvPr/>
        </p:nvSpPr>
        <p:spPr>
          <a:xfrm>
            <a:off x="-92150" y="-1538550"/>
            <a:ext cx="16834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Individuals Seeking Mental Health Support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7492927-B3BF-052C-C66F-3143F518DBC7}"/>
              </a:ext>
            </a:extLst>
          </p:cNvPr>
          <p:cNvSpPr txBox="1"/>
          <p:nvPr/>
        </p:nvSpPr>
        <p:spPr>
          <a:xfrm>
            <a:off x="1061547" y="5770729"/>
            <a:ext cx="22257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Individuals Experiencing Stress, Anxiety, Depression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B7B5270-DDCD-1044-424A-71A84148E29E}"/>
              </a:ext>
            </a:extLst>
          </p:cNvPr>
          <p:cNvSpPr txBox="1"/>
          <p:nvPr/>
        </p:nvSpPr>
        <p:spPr>
          <a:xfrm>
            <a:off x="2664248" y="-1524984"/>
            <a:ext cx="19563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People Looking for Convenient Ways to Practice Self-care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DBAE2A1-65A4-A76A-C791-D5831F21814B}"/>
              </a:ext>
            </a:extLst>
          </p:cNvPr>
          <p:cNvSpPr txBox="1"/>
          <p:nvPr/>
        </p:nvSpPr>
        <p:spPr>
          <a:xfrm>
            <a:off x="4034416" y="5847266"/>
            <a:ext cx="20707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Interested in Exploring Therapy/</a:t>
            </a:r>
            <a:r>
              <a:rPr lang="en-GB" dirty="0" err="1">
                <a:solidFill>
                  <a:schemeClr val="tx1"/>
                </a:solidFill>
                <a:latin typeface="Raleway" pitchFamily="2" charset="0"/>
              </a:rPr>
              <a:t>Counseling</a:t>
            </a:r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 Digitally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75B2FEF-1E98-EBC4-1CE4-C718D43A3E1C}"/>
              </a:ext>
            </a:extLst>
          </p:cNvPr>
          <p:cNvSpPr txBox="1"/>
          <p:nvPr/>
        </p:nvSpPr>
        <p:spPr>
          <a:xfrm>
            <a:off x="5764730" y="-1662958"/>
            <a:ext cx="206448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Caregivers or Loved Ones Seeking Resources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sp>
        <p:nvSpPr>
          <p:cNvPr id="643" name="TextBox 642">
            <a:extLst>
              <a:ext uri="{FF2B5EF4-FFF2-40B4-BE49-F238E27FC236}">
                <a16:creationId xmlns:a16="http://schemas.microsoft.com/office/drawing/2014/main" id="{96255950-1F81-77AB-AEDE-1408929A7BDB}"/>
              </a:ext>
            </a:extLst>
          </p:cNvPr>
          <p:cNvSpPr txBox="1"/>
          <p:nvPr/>
        </p:nvSpPr>
        <p:spPr>
          <a:xfrm>
            <a:off x="7589874" y="5804335"/>
            <a:ext cx="168171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Professionals in Mental Health Field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grpSp>
        <p:nvGrpSpPr>
          <p:cNvPr id="644" name="Google Shape;695;p48">
            <a:extLst>
              <a:ext uri="{FF2B5EF4-FFF2-40B4-BE49-F238E27FC236}">
                <a16:creationId xmlns:a16="http://schemas.microsoft.com/office/drawing/2014/main" id="{ED50ECAF-6447-5A06-45E7-169628CDBF22}"/>
              </a:ext>
            </a:extLst>
          </p:cNvPr>
          <p:cNvGrpSpPr/>
          <p:nvPr/>
        </p:nvGrpSpPr>
        <p:grpSpPr>
          <a:xfrm>
            <a:off x="7103216" y="486172"/>
            <a:ext cx="1704625" cy="525900"/>
            <a:chOff x="2978325" y="4468788"/>
            <a:chExt cx="1704625" cy="525900"/>
          </a:xfrm>
        </p:grpSpPr>
        <p:sp>
          <p:nvSpPr>
            <p:cNvPr id="645" name="Google Shape;696;p48">
              <a:extLst>
                <a:ext uri="{FF2B5EF4-FFF2-40B4-BE49-F238E27FC236}">
                  <a16:creationId xmlns:a16="http://schemas.microsoft.com/office/drawing/2014/main" id="{1A339E1A-091B-7C89-84F8-EA6FE9C171E1}"/>
                </a:ext>
              </a:extLst>
            </p:cNvPr>
            <p:cNvSpPr/>
            <p:nvPr/>
          </p:nvSpPr>
          <p:spPr>
            <a:xfrm>
              <a:off x="2978325" y="4805988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97;p48">
              <a:extLst>
                <a:ext uri="{FF2B5EF4-FFF2-40B4-BE49-F238E27FC236}">
                  <a16:creationId xmlns:a16="http://schemas.microsoft.com/office/drawing/2014/main" id="{F89645E5-8A46-5E29-00CC-7FD7C2752FBC}"/>
                </a:ext>
              </a:extLst>
            </p:cNvPr>
            <p:cNvSpPr/>
            <p:nvPr/>
          </p:nvSpPr>
          <p:spPr>
            <a:xfrm>
              <a:off x="4615750" y="492748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98;p48">
              <a:extLst>
                <a:ext uri="{FF2B5EF4-FFF2-40B4-BE49-F238E27FC236}">
                  <a16:creationId xmlns:a16="http://schemas.microsoft.com/office/drawing/2014/main" id="{F3A2CA7A-E2C9-9717-0E5D-AA566EB82306}"/>
                </a:ext>
              </a:extLst>
            </p:cNvPr>
            <p:cNvSpPr/>
            <p:nvPr/>
          </p:nvSpPr>
          <p:spPr>
            <a:xfrm>
              <a:off x="3856663" y="4468788"/>
              <a:ext cx="67200" cy="67200"/>
            </a:xfrm>
            <a:prstGeom prst="ellipse">
              <a:avLst/>
            </a:prstGeom>
            <a:solidFill>
              <a:srgbClr val="FF003A">
                <a:alpha val="48100"/>
              </a:srgbClr>
            </a:solidFill>
            <a:ln>
              <a:noFill/>
            </a:ln>
            <a:effectLst>
              <a:outerShdw blurRad="1143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48" name="Google Shape;699;p48">
              <a:extLst>
                <a:ext uri="{FF2B5EF4-FFF2-40B4-BE49-F238E27FC236}">
                  <a16:creationId xmlns:a16="http://schemas.microsoft.com/office/drawing/2014/main" id="{8CAA6728-B7DA-AEFB-B048-D78BBFF86EBA}"/>
                </a:ext>
              </a:extLst>
            </p:cNvPr>
            <p:cNvCxnSpPr>
              <a:stCxn id="647" idx="2"/>
              <a:endCxn id="645" idx="7"/>
            </p:cNvCxnSpPr>
            <p:nvPr/>
          </p:nvCxnSpPr>
          <p:spPr>
            <a:xfrm flipH="1">
              <a:off x="3082063" y="4502388"/>
              <a:ext cx="774600" cy="32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9" name="Google Shape;700;p48">
              <a:extLst>
                <a:ext uri="{FF2B5EF4-FFF2-40B4-BE49-F238E27FC236}">
                  <a16:creationId xmlns:a16="http://schemas.microsoft.com/office/drawing/2014/main" id="{EA09BF0C-9080-68F3-EAC2-4663B306CEAF}"/>
                </a:ext>
              </a:extLst>
            </p:cNvPr>
            <p:cNvCxnSpPr>
              <a:stCxn id="647" idx="5"/>
              <a:endCxn id="646" idx="1"/>
            </p:cNvCxnSpPr>
            <p:nvPr/>
          </p:nvCxnSpPr>
          <p:spPr>
            <a:xfrm>
              <a:off x="3914021" y="4526146"/>
              <a:ext cx="711600" cy="41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4353184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28815D54-BEE3-C1F9-EDA9-1204294630DB}"/>
              </a:ext>
            </a:extLst>
          </p:cNvPr>
          <p:cNvGrpSpPr/>
          <p:nvPr/>
        </p:nvGrpSpPr>
        <p:grpSpPr>
          <a:xfrm>
            <a:off x="630865" y="2154865"/>
            <a:ext cx="7988596" cy="1318437"/>
            <a:chOff x="335475" y="2096830"/>
            <a:chExt cx="6217528" cy="596752"/>
          </a:xfrm>
        </p:grpSpPr>
        <p:grpSp>
          <p:nvGrpSpPr>
            <p:cNvPr id="23" name="Google Shape;14380;p68">
              <a:extLst>
                <a:ext uri="{FF2B5EF4-FFF2-40B4-BE49-F238E27FC236}">
                  <a16:creationId xmlns:a16="http://schemas.microsoft.com/office/drawing/2014/main" id="{D0DF2A1A-06D0-2F4B-D427-831457508075}"/>
                </a:ext>
              </a:extLst>
            </p:cNvPr>
            <p:cNvGrpSpPr/>
            <p:nvPr/>
          </p:nvGrpSpPr>
          <p:grpSpPr>
            <a:xfrm>
              <a:off x="2625508" y="2096830"/>
              <a:ext cx="1165856" cy="356109"/>
              <a:chOff x="4808316" y="2800065"/>
              <a:chExt cx="1999386" cy="412910"/>
            </a:xfrm>
          </p:grpSpPr>
          <p:sp>
            <p:nvSpPr>
              <p:cNvPr id="41" name="Google Shape;14381;p68">
                <a:extLst>
                  <a:ext uri="{FF2B5EF4-FFF2-40B4-BE49-F238E27FC236}">
                    <a16:creationId xmlns:a16="http://schemas.microsoft.com/office/drawing/2014/main" id="{78CAAB03-8E15-39EE-ED0F-42D87F5EDE58}"/>
                  </a:ext>
                </a:extLst>
              </p:cNvPr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" name="Google Shape;14382;p68">
                <a:extLst>
                  <a:ext uri="{FF2B5EF4-FFF2-40B4-BE49-F238E27FC236}">
                    <a16:creationId xmlns:a16="http://schemas.microsoft.com/office/drawing/2014/main" id="{7B886612-13BD-E3A9-B049-EAF3AE94CEA2}"/>
                  </a:ext>
                </a:extLst>
              </p:cNvPr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43" name="Google Shape;14383;p68">
                  <a:extLst>
                    <a:ext uri="{FF2B5EF4-FFF2-40B4-BE49-F238E27FC236}">
                      <a16:creationId xmlns:a16="http://schemas.microsoft.com/office/drawing/2014/main" id="{F65BB103-D869-3FA8-334D-DC00E5E6CCE4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</p:cxnSp>
            <p:sp>
              <p:nvSpPr>
                <p:cNvPr id="44" name="Google Shape;14384;p68">
                  <a:extLst>
                    <a:ext uri="{FF2B5EF4-FFF2-40B4-BE49-F238E27FC236}">
                      <a16:creationId xmlns:a16="http://schemas.microsoft.com/office/drawing/2014/main" id="{EA89A164-7A62-81A2-722D-D69AD8C9FDCE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ln/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24" name="Google Shape;14385;p68">
              <a:extLst>
                <a:ext uri="{FF2B5EF4-FFF2-40B4-BE49-F238E27FC236}">
                  <a16:creationId xmlns:a16="http://schemas.microsoft.com/office/drawing/2014/main" id="{49094861-D7B1-94C1-E1F3-1CA1D4121484}"/>
                </a:ext>
              </a:extLst>
            </p:cNvPr>
            <p:cNvCxnSpPr/>
            <p:nvPr/>
          </p:nvCxnSpPr>
          <p:spPr>
            <a:xfrm>
              <a:off x="5161501" y="2142067"/>
              <a:ext cx="0" cy="309772"/>
            </a:xfrm>
            <a:prstGeom prst="straightConnector1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</p:cxnSp>
        <p:sp>
          <p:nvSpPr>
            <p:cNvPr id="25" name="Google Shape;14386;p68">
              <a:extLst>
                <a:ext uri="{FF2B5EF4-FFF2-40B4-BE49-F238E27FC236}">
                  <a16:creationId xmlns:a16="http://schemas.microsoft.com/office/drawing/2014/main" id="{36E602E3-3A3F-C896-7B5A-55EBB35F9810}"/>
                </a:ext>
              </a:extLst>
            </p:cNvPr>
            <p:cNvSpPr/>
            <p:nvPr/>
          </p:nvSpPr>
          <p:spPr>
            <a:xfrm>
              <a:off x="5134561" y="2096853"/>
              <a:ext cx="54127" cy="80083"/>
            </a:xfrm>
            <a:prstGeom prst="ellipse">
              <a:avLst/>
            </a:prstGeom>
            <a:ln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14387;p68">
              <a:extLst>
                <a:ext uri="{FF2B5EF4-FFF2-40B4-BE49-F238E27FC236}">
                  <a16:creationId xmlns:a16="http://schemas.microsoft.com/office/drawing/2014/main" id="{D4D7364A-D0ED-66D1-4166-38D215878EEC}"/>
                </a:ext>
              </a:extLst>
            </p:cNvPr>
            <p:cNvGrpSpPr/>
            <p:nvPr/>
          </p:nvGrpSpPr>
          <p:grpSpPr>
            <a:xfrm>
              <a:off x="335475" y="2096853"/>
              <a:ext cx="1172079" cy="356546"/>
              <a:chOff x="803163" y="1111974"/>
              <a:chExt cx="591158" cy="121545"/>
            </a:xfrm>
          </p:grpSpPr>
          <p:grpSp>
            <p:nvGrpSpPr>
              <p:cNvPr id="37" name="Google Shape;14388;p68">
                <a:extLst>
                  <a:ext uri="{FF2B5EF4-FFF2-40B4-BE49-F238E27FC236}">
                    <a16:creationId xmlns:a16="http://schemas.microsoft.com/office/drawing/2014/main" id="{CD26CD03-2983-DF80-99ED-4DC1C2C1A5B8}"/>
                  </a:ext>
                </a:extLst>
              </p:cNvPr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39" name="Google Shape;14389;p68">
                  <a:extLst>
                    <a:ext uri="{FF2B5EF4-FFF2-40B4-BE49-F238E27FC236}">
                      <a16:creationId xmlns:a16="http://schemas.microsoft.com/office/drawing/2014/main" id="{E7ACA1F2-7A5C-2553-8B4B-92D81C7B7896}"/>
                    </a:ext>
                  </a:extLst>
                </p:cNvPr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</p:cxnSp>
            <p:sp>
              <p:nvSpPr>
                <p:cNvPr id="40" name="Google Shape;14390;p68">
                  <a:extLst>
                    <a:ext uri="{FF2B5EF4-FFF2-40B4-BE49-F238E27FC236}">
                      <a16:creationId xmlns:a16="http://schemas.microsoft.com/office/drawing/2014/main" id="{B5B792B5-D1F1-CFB9-CD2B-38D3CAC9773F}"/>
                    </a:ext>
                  </a:extLst>
                </p:cNvPr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ln/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8" name="Google Shape;14391;p68">
                <a:extLst>
                  <a:ext uri="{FF2B5EF4-FFF2-40B4-BE49-F238E27FC236}">
                    <a16:creationId xmlns:a16="http://schemas.microsoft.com/office/drawing/2014/main" id="{0D7B9ABB-84A3-8922-FDBC-023FE6EDB7BD}"/>
                  </a:ext>
                </a:extLst>
              </p:cNvPr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14392;p68">
              <a:extLst>
                <a:ext uri="{FF2B5EF4-FFF2-40B4-BE49-F238E27FC236}">
                  <a16:creationId xmlns:a16="http://schemas.microsoft.com/office/drawing/2014/main" id="{14FA57BD-5275-DBE9-005B-9D68C70BB27C}"/>
                </a:ext>
              </a:extLst>
            </p:cNvPr>
            <p:cNvGrpSpPr/>
            <p:nvPr/>
          </p:nvGrpSpPr>
          <p:grpSpPr>
            <a:xfrm>
              <a:off x="1482947" y="2338115"/>
              <a:ext cx="1166494" cy="355467"/>
              <a:chOff x="1381910" y="1194219"/>
              <a:chExt cx="588341" cy="121177"/>
            </a:xfrm>
          </p:grpSpPr>
          <p:grpSp>
            <p:nvGrpSpPr>
              <p:cNvPr id="33" name="Google Shape;14393;p68">
                <a:extLst>
                  <a:ext uri="{FF2B5EF4-FFF2-40B4-BE49-F238E27FC236}">
                    <a16:creationId xmlns:a16="http://schemas.microsoft.com/office/drawing/2014/main" id="{05A8EE7E-BC44-0768-D5AF-895982935B94}"/>
                  </a:ext>
                </a:extLst>
              </p:cNvPr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35" name="Google Shape;14394;p68">
                  <a:extLst>
                    <a:ext uri="{FF2B5EF4-FFF2-40B4-BE49-F238E27FC236}">
                      <a16:creationId xmlns:a16="http://schemas.microsoft.com/office/drawing/2014/main" id="{FC6AF360-80D5-0E38-F8CA-FC8E1F2AAA9D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</p:cxnSp>
            <p:sp>
              <p:nvSpPr>
                <p:cNvPr id="36" name="Google Shape;14395;p68">
                  <a:extLst>
                    <a:ext uri="{FF2B5EF4-FFF2-40B4-BE49-F238E27FC236}">
                      <a16:creationId xmlns:a16="http://schemas.microsoft.com/office/drawing/2014/main" id="{9026C965-11A6-B2DA-9313-1332FAF812B1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ln/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4" name="Google Shape;14396;p68">
                <a:extLst>
                  <a:ext uri="{FF2B5EF4-FFF2-40B4-BE49-F238E27FC236}">
                    <a16:creationId xmlns:a16="http://schemas.microsoft.com/office/drawing/2014/main" id="{84B101F3-1D1D-2018-0EE9-6111173087C7}"/>
                  </a:ext>
                </a:extLst>
              </p:cNvPr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14397;p68">
              <a:extLst>
                <a:ext uri="{FF2B5EF4-FFF2-40B4-BE49-F238E27FC236}">
                  <a16:creationId xmlns:a16="http://schemas.microsoft.com/office/drawing/2014/main" id="{359E5440-372B-BF04-C2D8-DA4565DAABD3}"/>
                </a:ext>
              </a:extLst>
            </p:cNvPr>
            <p:cNvGrpSpPr/>
            <p:nvPr/>
          </p:nvGrpSpPr>
          <p:grpSpPr>
            <a:xfrm>
              <a:off x="3763368" y="2338115"/>
              <a:ext cx="1397647" cy="355467"/>
              <a:chOff x="2532079" y="1194219"/>
              <a:chExt cx="704927" cy="121177"/>
            </a:xfrm>
          </p:grpSpPr>
          <p:grpSp>
            <p:nvGrpSpPr>
              <p:cNvPr id="29" name="Google Shape;14398;p68">
                <a:extLst>
                  <a:ext uri="{FF2B5EF4-FFF2-40B4-BE49-F238E27FC236}">
                    <a16:creationId xmlns:a16="http://schemas.microsoft.com/office/drawing/2014/main" id="{ED423335-C6C7-8D82-8D66-55C43CE9C2BC}"/>
                  </a:ext>
                </a:extLst>
              </p:cNvPr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31" name="Google Shape;14399;p68">
                  <a:extLst>
                    <a:ext uri="{FF2B5EF4-FFF2-40B4-BE49-F238E27FC236}">
                      <a16:creationId xmlns:a16="http://schemas.microsoft.com/office/drawing/2014/main" id="{F2513AD5-4121-8D84-D5A2-F8B33CA261C5}"/>
                    </a:ext>
                  </a:extLst>
                </p:cNvPr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</p:cxnSp>
            <p:sp>
              <p:nvSpPr>
                <p:cNvPr id="32" name="Google Shape;14400;p68">
                  <a:extLst>
                    <a:ext uri="{FF2B5EF4-FFF2-40B4-BE49-F238E27FC236}">
                      <a16:creationId xmlns:a16="http://schemas.microsoft.com/office/drawing/2014/main" id="{93347C12-F7FB-4DE4-D4E5-119D85641C69}"/>
                    </a:ext>
                  </a:extLst>
                </p:cNvPr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ln/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0" name="Google Shape;14401;p68">
                <a:extLst>
                  <a:ext uri="{FF2B5EF4-FFF2-40B4-BE49-F238E27FC236}">
                    <a16:creationId xmlns:a16="http://schemas.microsoft.com/office/drawing/2014/main" id="{9E9A8349-344B-B02C-4AB9-A1E2E9D210E1}"/>
                  </a:ext>
                </a:extLst>
              </p:cNvPr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" name="Google Shape;14398;p68">
              <a:extLst>
                <a:ext uri="{FF2B5EF4-FFF2-40B4-BE49-F238E27FC236}">
                  <a16:creationId xmlns:a16="http://schemas.microsoft.com/office/drawing/2014/main" id="{D81FCCC0-69EA-A424-5FBF-23459A03A441}"/>
                </a:ext>
              </a:extLst>
            </p:cNvPr>
            <p:cNvGrpSpPr/>
            <p:nvPr/>
          </p:nvGrpSpPr>
          <p:grpSpPr>
            <a:xfrm rot="10800000">
              <a:off x="6499124" y="2330421"/>
              <a:ext cx="53879" cy="355174"/>
              <a:chOff x="2070100" y="2563700"/>
              <a:chExt cx="92400" cy="411825"/>
            </a:xfrm>
          </p:grpSpPr>
          <p:cxnSp>
            <p:nvCxnSpPr>
              <p:cNvPr id="50" name="Google Shape;14399;p68">
                <a:extLst>
                  <a:ext uri="{FF2B5EF4-FFF2-40B4-BE49-F238E27FC236}">
                    <a16:creationId xmlns:a16="http://schemas.microsoft.com/office/drawing/2014/main" id="{DD0C3625-AAE9-6130-5718-516B08A88073}"/>
                  </a:ext>
                </a:extLst>
              </p:cNvPr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</p:cxnSp>
          <p:sp>
            <p:nvSpPr>
              <p:cNvPr id="51" name="Google Shape;14400;p68">
                <a:extLst>
                  <a:ext uri="{FF2B5EF4-FFF2-40B4-BE49-F238E27FC236}">
                    <a16:creationId xmlns:a16="http://schemas.microsoft.com/office/drawing/2014/main" id="{5E303954-0014-5985-5014-EB85C9E37A21}"/>
                  </a:ext>
                </a:extLst>
              </p:cNvPr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ln/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" name="Google Shape;14401;p68">
              <a:extLst>
                <a:ext uri="{FF2B5EF4-FFF2-40B4-BE49-F238E27FC236}">
                  <a16:creationId xmlns:a16="http://schemas.microsoft.com/office/drawing/2014/main" id="{0CD2938B-EA2C-7642-9E04-4DBB20452621}"/>
                </a:ext>
              </a:extLst>
            </p:cNvPr>
            <p:cNvSpPr/>
            <p:nvPr/>
          </p:nvSpPr>
          <p:spPr>
            <a:xfrm>
              <a:off x="5161318" y="2336554"/>
              <a:ext cx="1369836" cy="115285"/>
            </a:xfrm>
            <a:prstGeom prst="rect">
              <a:avLst/>
            </a:prstGeom>
            <a:ln>
              <a:headEnd type="none" w="sm" len="sm"/>
              <a:tailEnd type="none" w="sm" len="sm"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E9DCFAC4-A93F-55F8-05CD-8CB5A4C83913}"/>
              </a:ext>
            </a:extLst>
          </p:cNvPr>
          <p:cNvSpPr txBox="1"/>
          <p:nvPr/>
        </p:nvSpPr>
        <p:spPr>
          <a:xfrm>
            <a:off x="-92150" y="1308822"/>
            <a:ext cx="16834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Individuals Seeking Mental Health Support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7492927-B3BF-052C-C66F-3143F518DBC7}"/>
              </a:ext>
            </a:extLst>
          </p:cNvPr>
          <p:cNvSpPr txBox="1"/>
          <p:nvPr/>
        </p:nvSpPr>
        <p:spPr>
          <a:xfrm>
            <a:off x="1061547" y="3583115"/>
            <a:ext cx="22257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Individuals Experiencing Stress, Anxiety, Depression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B7B5270-DDCD-1044-424A-71A84148E29E}"/>
              </a:ext>
            </a:extLst>
          </p:cNvPr>
          <p:cNvSpPr txBox="1"/>
          <p:nvPr/>
        </p:nvSpPr>
        <p:spPr>
          <a:xfrm>
            <a:off x="2664248" y="1333963"/>
            <a:ext cx="19563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People Looking for Convenient Ways to Practice Self-care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DBAE2A1-65A4-A76A-C791-D5831F21814B}"/>
              </a:ext>
            </a:extLst>
          </p:cNvPr>
          <p:cNvSpPr txBox="1"/>
          <p:nvPr/>
        </p:nvSpPr>
        <p:spPr>
          <a:xfrm>
            <a:off x="4034416" y="3590204"/>
            <a:ext cx="20707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Interested in Exploring Therapy/</a:t>
            </a:r>
            <a:r>
              <a:rPr lang="en-GB" dirty="0" err="1">
                <a:solidFill>
                  <a:schemeClr val="tx1"/>
                </a:solidFill>
                <a:latin typeface="Raleway" pitchFamily="2" charset="0"/>
              </a:rPr>
              <a:t>Counseling</a:t>
            </a:r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 Digitally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75B2FEF-1E98-EBC4-1CE4-C718D43A3E1C}"/>
              </a:ext>
            </a:extLst>
          </p:cNvPr>
          <p:cNvSpPr txBox="1"/>
          <p:nvPr/>
        </p:nvSpPr>
        <p:spPr>
          <a:xfrm>
            <a:off x="5764730" y="1415908"/>
            <a:ext cx="206448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Caregivers or Loved Ones Seeking Resources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sp>
        <p:nvSpPr>
          <p:cNvPr id="643" name="TextBox 642">
            <a:extLst>
              <a:ext uri="{FF2B5EF4-FFF2-40B4-BE49-F238E27FC236}">
                <a16:creationId xmlns:a16="http://schemas.microsoft.com/office/drawing/2014/main" id="{96255950-1F81-77AB-AEDE-1408929A7BDB}"/>
              </a:ext>
            </a:extLst>
          </p:cNvPr>
          <p:cNvSpPr txBox="1"/>
          <p:nvPr/>
        </p:nvSpPr>
        <p:spPr>
          <a:xfrm>
            <a:off x="7589874" y="3500974"/>
            <a:ext cx="168171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dirty="0">
                <a:solidFill>
                  <a:schemeClr val="tx1"/>
                </a:solidFill>
                <a:latin typeface="Raleway" pitchFamily="2" charset="0"/>
              </a:rPr>
              <a:t>Professionals in Mental Health Field</a:t>
            </a:r>
            <a:endParaRPr lang="en-IN" dirty="0">
              <a:solidFill>
                <a:schemeClr val="tx1"/>
              </a:solidFill>
              <a:latin typeface="Raleway" pitchFamily="2" charset="0"/>
            </a:endParaRPr>
          </a:p>
        </p:txBody>
      </p:sp>
      <p:grpSp>
        <p:nvGrpSpPr>
          <p:cNvPr id="644" name="Google Shape;695;p48">
            <a:extLst>
              <a:ext uri="{FF2B5EF4-FFF2-40B4-BE49-F238E27FC236}">
                <a16:creationId xmlns:a16="http://schemas.microsoft.com/office/drawing/2014/main" id="{ED50ECAF-6447-5A06-45E7-169628CDBF22}"/>
              </a:ext>
            </a:extLst>
          </p:cNvPr>
          <p:cNvGrpSpPr/>
          <p:nvPr/>
        </p:nvGrpSpPr>
        <p:grpSpPr>
          <a:xfrm>
            <a:off x="7103216" y="486172"/>
            <a:ext cx="1704625" cy="525900"/>
            <a:chOff x="2978325" y="4468788"/>
            <a:chExt cx="1704625" cy="525900"/>
          </a:xfrm>
        </p:grpSpPr>
        <p:sp>
          <p:nvSpPr>
            <p:cNvPr id="645" name="Google Shape;696;p48">
              <a:extLst>
                <a:ext uri="{FF2B5EF4-FFF2-40B4-BE49-F238E27FC236}">
                  <a16:creationId xmlns:a16="http://schemas.microsoft.com/office/drawing/2014/main" id="{1A339E1A-091B-7C89-84F8-EA6FE9C171E1}"/>
                </a:ext>
              </a:extLst>
            </p:cNvPr>
            <p:cNvSpPr/>
            <p:nvPr/>
          </p:nvSpPr>
          <p:spPr>
            <a:xfrm>
              <a:off x="2978325" y="4805988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97;p48">
              <a:extLst>
                <a:ext uri="{FF2B5EF4-FFF2-40B4-BE49-F238E27FC236}">
                  <a16:creationId xmlns:a16="http://schemas.microsoft.com/office/drawing/2014/main" id="{F89645E5-8A46-5E29-00CC-7FD7C2752FBC}"/>
                </a:ext>
              </a:extLst>
            </p:cNvPr>
            <p:cNvSpPr/>
            <p:nvPr/>
          </p:nvSpPr>
          <p:spPr>
            <a:xfrm>
              <a:off x="4615750" y="492748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98;p48">
              <a:extLst>
                <a:ext uri="{FF2B5EF4-FFF2-40B4-BE49-F238E27FC236}">
                  <a16:creationId xmlns:a16="http://schemas.microsoft.com/office/drawing/2014/main" id="{F3A2CA7A-E2C9-9717-0E5D-AA566EB82306}"/>
                </a:ext>
              </a:extLst>
            </p:cNvPr>
            <p:cNvSpPr/>
            <p:nvPr/>
          </p:nvSpPr>
          <p:spPr>
            <a:xfrm>
              <a:off x="3856663" y="4468788"/>
              <a:ext cx="67200" cy="67200"/>
            </a:xfrm>
            <a:prstGeom prst="ellipse">
              <a:avLst/>
            </a:prstGeom>
            <a:solidFill>
              <a:srgbClr val="FF003A">
                <a:alpha val="48100"/>
              </a:srgbClr>
            </a:solidFill>
            <a:ln>
              <a:noFill/>
            </a:ln>
            <a:effectLst>
              <a:outerShdw blurRad="1143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48" name="Google Shape;699;p48">
              <a:extLst>
                <a:ext uri="{FF2B5EF4-FFF2-40B4-BE49-F238E27FC236}">
                  <a16:creationId xmlns:a16="http://schemas.microsoft.com/office/drawing/2014/main" id="{8CAA6728-B7DA-AEFB-B048-D78BBFF86EBA}"/>
                </a:ext>
              </a:extLst>
            </p:cNvPr>
            <p:cNvCxnSpPr>
              <a:stCxn id="647" idx="2"/>
              <a:endCxn id="645" idx="7"/>
            </p:cNvCxnSpPr>
            <p:nvPr/>
          </p:nvCxnSpPr>
          <p:spPr>
            <a:xfrm flipH="1">
              <a:off x="3082063" y="4502388"/>
              <a:ext cx="774600" cy="32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9" name="Google Shape;700;p48">
              <a:extLst>
                <a:ext uri="{FF2B5EF4-FFF2-40B4-BE49-F238E27FC236}">
                  <a16:creationId xmlns:a16="http://schemas.microsoft.com/office/drawing/2014/main" id="{EA09BF0C-9080-68F3-EAC2-4663B306CEAF}"/>
                </a:ext>
              </a:extLst>
            </p:cNvPr>
            <p:cNvCxnSpPr>
              <a:stCxn id="647" idx="5"/>
              <a:endCxn id="646" idx="1"/>
            </p:cNvCxnSpPr>
            <p:nvPr/>
          </p:nvCxnSpPr>
          <p:spPr>
            <a:xfrm>
              <a:off x="3914021" y="4526146"/>
              <a:ext cx="711600" cy="41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50" name="Google Shape;336;p33">
            <a:extLst>
              <a:ext uri="{FF2B5EF4-FFF2-40B4-BE49-F238E27FC236}">
                <a16:creationId xmlns:a16="http://schemas.microsoft.com/office/drawing/2014/main" id="{E6A24592-31DC-920D-2B9E-E90532189271}"/>
              </a:ext>
            </a:extLst>
          </p:cNvPr>
          <p:cNvSpPr/>
          <p:nvPr/>
        </p:nvSpPr>
        <p:spPr>
          <a:xfrm rot="19942401">
            <a:off x="3153412" y="407222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336;p33">
            <a:extLst>
              <a:ext uri="{FF2B5EF4-FFF2-40B4-BE49-F238E27FC236}">
                <a16:creationId xmlns:a16="http://schemas.microsoft.com/office/drawing/2014/main" id="{57F3E6FD-F4AB-710F-811A-BA5679D8A683}"/>
              </a:ext>
            </a:extLst>
          </p:cNvPr>
          <p:cNvSpPr/>
          <p:nvPr/>
        </p:nvSpPr>
        <p:spPr>
          <a:xfrm rot="19942401">
            <a:off x="285611" y="488167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388;p36">
            <a:extLst>
              <a:ext uri="{FF2B5EF4-FFF2-40B4-BE49-F238E27FC236}">
                <a16:creationId xmlns:a16="http://schemas.microsoft.com/office/drawing/2014/main" id="{C6DEFDC2-E13C-747F-EF2A-98CC8186D7B9}"/>
              </a:ext>
            </a:extLst>
          </p:cNvPr>
          <p:cNvSpPr/>
          <p:nvPr/>
        </p:nvSpPr>
        <p:spPr>
          <a:xfrm>
            <a:off x="632892" y="4469618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336;p33">
            <a:extLst>
              <a:ext uri="{FF2B5EF4-FFF2-40B4-BE49-F238E27FC236}">
                <a16:creationId xmlns:a16="http://schemas.microsoft.com/office/drawing/2014/main" id="{AA42DB97-57CD-63AC-2716-B6FC5C810E68}"/>
              </a:ext>
            </a:extLst>
          </p:cNvPr>
          <p:cNvSpPr/>
          <p:nvPr/>
        </p:nvSpPr>
        <p:spPr>
          <a:xfrm rot="19942401">
            <a:off x="194911" y="3986325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25435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-4143751" y="2566881"/>
            <a:ext cx="4189947" cy="981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6"/>
                </a:solidFill>
              </a:rPr>
              <a:t>Design</a:t>
            </a:r>
            <a:endParaRPr sz="6000" dirty="0">
              <a:solidFill>
                <a:schemeClr val="accent6"/>
              </a:solidFill>
            </a:endParaRPr>
          </a:p>
        </p:txBody>
      </p:sp>
      <p:pic>
        <p:nvPicPr>
          <p:cNvPr id="385" name="Google Shape;385;p36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9270" r="29270"/>
          <a:stretch/>
        </p:blipFill>
        <p:spPr>
          <a:xfrm>
            <a:off x="10315858" y="0"/>
            <a:ext cx="3791099" cy="5143501"/>
          </a:xfrm>
          <a:prstGeom prst="rect">
            <a:avLst/>
          </a:prstGeom>
        </p:spPr>
      </p:pic>
      <p:sp>
        <p:nvSpPr>
          <p:cNvPr id="386" name="Google Shape;386;p36"/>
          <p:cNvSpPr/>
          <p:nvPr/>
        </p:nvSpPr>
        <p:spPr>
          <a:xfrm>
            <a:off x="-2248001" y="971603"/>
            <a:ext cx="1305900" cy="13053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36"/>
          <p:cNvSpPr txBox="1">
            <a:spLocks noGrp="1"/>
          </p:cNvSpPr>
          <p:nvPr>
            <p:ph type="title" idx="2"/>
          </p:nvPr>
        </p:nvSpPr>
        <p:spPr>
          <a:xfrm>
            <a:off x="-3563470" y="1012403"/>
            <a:ext cx="797400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388" name="Google Shape;388;p36"/>
          <p:cNvSpPr/>
          <p:nvPr/>
        </p:nvSpPr>
        <p:spPr>
          <a:xfrm>
            <a:off x="3731763" y="6924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6"/>
          <p:cNvSpPr/>
          <p:nvPr/>
        </p:nvSpPr>
        <p:spPr>
          <a:xfrm rot="-1106097">
            <a:off x="4729559" y="1814175"/>
            <a:ext cx="67357" cy="67357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6"/>
          <p:cNvGrpSpPr/>
          <p:nvPr/>
        </p:nvGrpSpPr>
        <p:grpSpPr>
          <a:xfrm rot="-1099900">
            <a:off x="3204187" y="-2236766"/>
            <a:ext cx="1817261" cy="1121137"/>
            <a:chOff x="4501725" y="479127"/>
            <a:chExt cx="1817361" cy="1121198"/>
          </a:xfrm>
        </p:grpSpPr>
        <p:sp>
          <p:nvSpPr>
            <p:cNvPr id="391" name="Google Shape;391;p36"/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" name="Google Shape;394;p36"/>
            <p:cNvCxnSpPr>
              <a:stCxn id="391" idx="2"/>
              <a:endCxn id="393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6"/>
            <p:cNvCxnSpPr>
              <a:stCxn id="392" idx="3"/>
              <a:endCxn id="391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8826275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614648" y="2498758"/>
            <a:ext cx="4189947" cy="981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6"/>
                </a:solidFill>
              </a:rPr>
              <a:t>Design</a:t>
            </a:r>
            <a:endParaRPr sz="6000" dirty="0">
              <a:solidFill>
                <a:schemeClr val="accent6"/>
              </a:solidFill>
            </a:endParaRPr>
          </a:p>
        </p:txBody>
      </p:sp>
      <p:pic>
        <p:nvPicPr>
          <p:cNvPr id="385" name="Google Shape;385;p36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9270" r="29270"/>
          <a:stretch/>
        </p:blipFill>
        <p:spPr>
          <a:xfrm>
            <a:off x="5378098" y="0"/>
            <a:ext cx="3791099" cy="5143501"/>
          </a:xfrm>
          <a:prstGeom prst="rect">
            <a:avLst/>
          </a:prstGeom>
        </p:spPr>
      </p:pic>
      <p:sp>
        <p:nvSpPr>
          <p:cNvPr id="386" name="Google Shape;386;p36"/>
          <p:cNvSpPr/>
          <p:nvPr/>
        </p:nvSpPr>
        <p:spPr>
          <a:xfrm>
            <a:off x="586639" y="971603"/>
            <a:ext cx="1305900" cy="13053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36"/>
          <p:cNvSpPr txBox="1">
            <a:spLocks noGrp="1"/>
          </p:cNvSpPr>
          <p:nvPr>
            <p:ph type="title" idx="2"/>
          </p:nvPr>
        </p:nvSpPr>
        <p:spPr>
          <a:xfrm>
            <a:off x="840890" y="1012403"/>
            <a:ext cx="797400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388" name="Google Shape;388;p36"/>
          <p:cNvSpPr/>
          <p:nvPr/>
        </p:nvSpPr>
        <p:spPr>
          <a:xfrm>
            <a:off x="3731763" y="6924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6"/>
          <p:cNvSpPr/>
          <p:nvPr/>
        </p:nvSpPr>
        <p:spPr>
          <a:xfrm rot="-1106097">
            <a:off x="4729559" y="1814175"/>
            <a:ext cx="67357" cy="67357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6"/>
          <p:cNvGrpSpPr/>
          <p:nvPr/>
        </p:nvGrpSpPr>
        <p:grpSpPr>
          <a:xfrm rot="-1099900">
            <a:off x="3204187" y="597874"/>
            <a:ext cx="1817261" cy="1121137"/>
            <a:chOff x="4501725" y="479127"/>
            <a:chExt cx="1817361" cy="1121198"/>
          </a:xfrm>
        </p:grpSpPr>
        <p:sp>
          <p:nvSpPr>
            <p:cNvPr id="391" name="Google Shape;391;p36"/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" name="Google Shape;394;p36"/>
            <p:cNvCxnSpPr>
              <a:stCxn id="391" idx="2"/>
              <a:endCxn id="393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6"/>
            <p:cNvCxnSpPr>
              <a:stCxn id="392" idx="3"/>
              <a:endCxn id="391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" name="Google Shape;388;p36">
            <a:extLst>
              <a:ext uri="{FF2B5EF4-FFF2-40B4-BE49-F238E27FC236}">
                <a16:creationId xmlns:a16="http://schemas.microsoft.com/office/drawing/2014/main" id="{17BD3162-367D-698C-408A-C0EFFBEDBF04}"/>
              </a:ext>
            </a:extLst>
          </p:cNvPr>
          <p:cNvSpPr/>
          <p:nvPr/>
        </p:nvSpPr>
        <p:spPr>
          <a:xfrm>
            <a:off x="1825339" y="4479387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4024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4B8261-09F8-A234-A8E9-754D078AE841}"/>
              </a:ext>
            </a:extLst>
          </p:cNvPr>
          <p:cNvSpPr txBox="1"/>
          <p:nvPr/>
        </p:nvSpPr>
        <p:spPr>
          <a:xfrm>
            <a:off x="4292009" y="23143"/>
            <a:ext cx="4572000" cy="9063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3DFE8"/>
              </a:buClr>
            </a:pPr>
            <a:r>
              <a:rPr lang="en" sz="4000" dirty="0">
                <a:solidFill>
                  <a:schemeClr val="tx1"/>
                </a:solidFill>
              </a:rPr>
              <a:t>Back</a:t>
            </a:r>
            <a:r>
              <a:rPr lang="en" sz="4000" dirty="0">
                <a:solidFill>
                  <a:schemeClr val="accent6"/>
                </a:solidFill>
              </a:rPr>
              <a:t>end</a:t>
            </a:r>
            <a:endParaRPr lang="en-IN" sz="1800" dirty="0">
              <a:solidFill>
                <a:schemeClr val="tx1"/>
              </a:solidFill>
              <a:latin typeface="Raleway" pitchFamily="2" charset="0"/>
            </a:endParaRPr>
          </a:p>
        </p:txBody>
      </p:sp>
      <p:pic>
        <p:nvPicPr>
          <p:cNvPr id="3" name="Google Shape;385;p36">
            <a:extLst>
              <a:ext uri="{FF2B5EF4-FFF2-40B4-BE49-F238E27FC236}">
                <a16:creationId xmlns:a16="http://schemas.microsoft.com/office/drawing/2014/main" id="{557A6FC3-318A-0D2C-9BF1-2DE7E814EFB6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9270" r="29270"/>
          <a:stretch/>
        </p:blipFill>
        <p:spPr>
          <a:xfrm>
            <a:off x="5104" y="0"/>
            <a:ext cx="3791099" cy="51435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A0A6C0-4701-578A-0306-F1687E5BFBF4}"/>
              </a:ext>
            </a:extLst>
          </p:cNvPr>
          <p:cNvSpPr txBox="1"/>
          <p:nvPr/>
        </p:nvSpPr>
        <p:spPr>
          <a:xfrm>
            <a:off x="4008475" y="909965"/>
            <a:ext cx="4855534" cy="37805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Managing user authentication and authorization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Secure profile and blog management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Facilitating secure communication channels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Ensuring data encryption and privacy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Security auditing and logging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Backup and disaster recovery measures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</a:rPr>
              <a:t>Continuous security updates and patching</a:t>
            </a:r>
          </a:p>
        </p:txBody>
      </p:sp>
      <p:sp>
        <p:nvSpPr>
          <p:cNvPr id="7" name="Google Shape;336;p33">
            <a:extLst>
              <a:ext uri="{FF2B5EF4-FFF2-40B4-BE49-F238E27FC236}">
                <a16:creationId xmlns:a16="http://schemas.microsoft.com/office/drawing/2014/main" id="{57ED296C-3DA1-D8CF-DCDC-666499356A75}"/>
              </a:ext>
            </a:extLst>
          </p:cNvPr>
          <p:cNvSpPr/>
          <p:nvPr/>
        </p:nvSpPr>
        <p:spPr>
          <a:xfrm rot="19942401">
            <a:off x="4583749" y="4855081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88;p36">
            <a:extLst>
              <a:ext uri="{FF2B5EF4-FFF2-40B4-BE49-F238E27FC236}">
                <a16:creationId xmlns:a16="http://schemas.microsoft.com/office/drawing/2014/main" id="{B723939B-7B1B-0FC8-6FA0-CEB5B5C45780}"/>
              </a:ext>
            </a:extLst>
          </p:cNvPr>
          <p:cNvSpPr/>
          <p:nvPr/>
        </p:nvSpPr>
        <p:spPr>
          <a:xfrm>
            <a:off x="8291451" y="442712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513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4B8261-09F8-A234-A8E9-754D078AE841}"/>
              </a:ext>
            </a:extLst>
          </p:cNvPr>
          <p:cNvSpPr txBox="1"/>
          <p:nvPr/>
        </p:nvSpPr>
        <p:spPr>
          <a:xfrm>
            <a:off x="1087629" y="145063"/>
            <a:ext cx="4572000" cy="9063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3DFE8"/>
              </a:buClr>
            </a:pPr>
            <a:r>
              <a:rPr lang="en" sz="4000" dirty="0">
                <a:solidFill>
                  <a:schemeClr val="tx1"/>
                </a:solidFill>
              </a:rPr>
              <a:t>Front</a:t>
            </a:r>
            <a:r>
              <a:rPr lang="en" sz="4000" dirty="0">
                <a:solidFill>
                  <a:schemeClr val="accent6"/>
                </a:solidFill>
              </a:rPr>
              <a:t>end</a:t>
            </a:r>
            <a:endParaRPr lang="en-IN" sz="1800" dirty="0">
              <a:solidFill>
                <a:schemeClr val="tx1"/>
              </a:solidFill>
              <a:latin typeface="Raleway" pitchFamily="2" charset="0"/>
            </a:endParaRPr>
          </a:p>
        </p:txBody>
      </p:sp>
      <p:pic>
        <p:nvPicPr>
          <p:cNvPr id="3" name="Google Shape;385;p36">
            <a:extLst>
              <a:ext uri="{FF2B5EF4-FFF2-40B4-BE49-F238E27FC236}">
                <a16:creationId xmlns:a16="http://schemas.microsoft.com/office/drawing/2014/main" id="{557A6FC3-318A-0D2C-9BF1-2DE7E814EFB6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9270" r="29270"/>
          <a:stretch/>
        </p:blipFill>
        <p:spPr>
          <a:xfrm>
            <a:off x="5354344" y="0"/>
            <a:ext cx="3791099" cy="5143501"/>
          </a:xfrm>
          <a:prstGeom prst="rect">
            <a:avLst/>
          </a:prstGeom>
        </p:spPr>
      </p:pic>
      <p:sp>
        <p:nvSpPr>
          <p:cNvPr id="7" name="Google Shape;336;p33">
            <a:extLst>
              <a:ext uri="{FF2B5EF4-FFF2-40B4-BE49-F238E27FC236}">
                <a16:creationId xmlns:a16="http://schemas.microsoft.com/office/drawing/2014/main" id="{57ED296C-3DA1-D8CF-DCDC-666499356A75}"/>
              </a:ext>
            </a:extLst>
          </p:cNvPr>
          <p:cNvSpPr/>
          <p:nvPr/>
        </p:nvSpPr>
        <p:spPr>
          <a:xfrm rot="19942401">
            <a:off x="4583749" y="4855081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88;p36">
            <a:extLst>
              <a:ext uri="{FF2B5EF4-FFF2-40B4-BE49-F238E27FC236}">
                <a16:creationId xmlns:a16="http://schemas.microsoft.com/office/drawing/2014/main" id="{B723939B-7B1B-0FC8-6FA0-CEB5B5C45780}"/>
              </a:ext>
            </a:extLst>
          </p:cNvPr>
          <p:cNvSpPr/>
          <p:nvPr/>
        </p:nvSpPr>
        <p:spPr>
          <a:xfrm>
            <a:off x="8291451" y="442712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88;p36">
            <a:extLst>
              <a:ext uri="{FF2B5EF4-FFF2-40B4-BE49-F238E27FC236}">
                <a16:creationId xmlns:a16="http://schemas.microsoft.com/office/drawing/2014/main" id="{FCE5F685-7B1D-9B96-B7FB-802306D09C42}"/>
              </a:ext>
            </a:extLst>
          </p:cNvPr>
          <p:cNvSpPr/>
          <p:nvPr/>
        </p:nvSpPr>
        <p:spPr>
          <a:xfrm>
            <a:off x="389052" y="4583918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77;p35">
            <a:extLst>
              <a:ext uri="{FF2B5EF4-FFF2-40B4-BE49-F238E27FC236}">
                <a16:creationId xmlns:a16="http://schemas.microsoft.com/office/drawing/2014/main" id="{C94EFE27-CC7A-756B-F6E2-56E9DAE0B626}"/>
              </a:ext>
            </a:extLst>
          </p:cNvPr>
          <p:cNvSpPr/>
          <p:nvPr/>
        </p:nvSpPr>
        <p:spPr>
          <a:xfrm flipH="1">
            <a:off x="872998" y="4827931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36;p33">
            <a:extLst>
              <a:ext uri="{FF2B5EF4-FFF2-40B4-BE49-F238E27FC236}">
                <a16:creationId xmlns:a16="http://schemas.microsoft.com/office/drawing/2014/main" id="{91700C53-6CAE-09AE-F3FF-90CDC768E303}"/>
              </a:ext>
            </a:extLst>
          </p:cNvPr>
          <p:cNvSpPr/>
          <p:nvPr/>
        </p:nvSpPr>
        <p:spPr>
          <a:xfrm rot="19942401">
            <a:off x="217489" y="388734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E706DD-E1EC-0AF8-CA6B-3A19AB58830C}"/>
              </a:ext>
            </a:extLst>
          </p:cNvPr>
          <p:cNvSpPr txBox="1"/>
          <p:nvPr/>
        </p:nvSpPr>
        <p:spPr>
          <a:xfrm>
            <a:off x="447924" y="1180779"/>
            <a:ext cx="4572000" cy="3524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+mj-lt"/>
              <a:buAutoNum type="arabicPeriod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AI Mental Health Blog:</a:t>
            </a:r>
          </a:p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Collaborative post from multiple blogs.</a:t>
            </a:r>
          </a:p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Explores advancements and applications of AI in mental health.</a:t>
            </a:r>
          </a:p>
          <a:p>
            <a:pPr marL="342900" indent="-342900">
              <a:buClr>
                <a:srgbClr val="03DFE8"/>
              </a:buClr>
              <a:buFont typeface="+mj-lt"/>
              <a:buAutoNum type="arabicPeriod"/>
            </a:pPr>
            <a:endParaRPr lang="en-IN" sz="1500" dirty="0">
              <a:solidFill>
                <a:schemeClr val="tx1"/>
              </a:solidFill>
              <a:latin typeface="Raleway" pitchFamily="2" charset="0"/>
            </a:endParaRPr>
          </a:p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+mj-lt"/>
              <a:buAutoNum type="arabicPeriod" startAt="2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Range of Popular Blogs:</a:t>
            </a:r>
          </a:p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Display most popular blogs on mental health.</a:t>
            </a:r>
          </a:p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Curated selection to provide valuable insights and resources.</a:t>
            </a:r>
          </a:p>
          <a:p>
            <a:pPr marL="342900" indent="-342900">
              <a:buClr>
                <a:srgbClr val="03DFE8"/>
              </a:buClr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  <a:latin typeface="Raleway" pitchFamily="2" charset="0"/>
            </a:endParaRPr>
          </a:p>
          <a:p>
            <a:pPr marL="342900" indent="-342900">
              <a:buClr>
                <a:srgbClr val="03DFE8"/>
              </a:buClr>
              <a:buFont typeface="+mj-lt"/>
              <a:buAutoNum type="arabicPeriod" startAt="3"/>
            </a:pPr>
            <a:endParaRPr lang="en-IN" dirty="0">
              <a:solidFill>
                <a:schemeClr val="tx1">
                  <a:lumMod val="65000"/>
                </a:schemeClr>
              </a:solidFill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2803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03;p33">
            <a:extLst>
              <a:ext uri="{FF2B5EF4-FFF2-40B4-BE49-F238E27FC236}">
                <a16:creationId xmlns:a16="http://schemas.microsoft.com/office/drawing/2014/main" id="{BEE8C40F-EC6E-8F3A-CAF0-656BDF3BCF0B}"/>
              </a:ext>
            </a:extLst>
          </p:cNvPr>
          <p:cNvSpPr txBox="1">
            <a:spLocks/>
          </p:cNvSpPr>
          <p:nvPr/>
        </p:nvSpPr>
        <p:spPr>
          <a:xfrm rot="-588">
            <a:off x="5230311" y="3394937"/>
            <a:ext cx="3132234" cy="4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IN" dirty="0">
                <a:solidFill>
                  <a:schemeClr val="tx1"/>
                </a:solidFill>
                <a:latin typeface="Raleway" pitchFamily="2" charset="0"/>
              </a:rPr>
              <a:t>Your One Stop Point For The Betterment Of Mind</a:t>
            </a:r>
          </a:p>
        </p:txBody>
      </p:sp>
      <p:sp>
        <p:nvSpPr>
          <p:cNvPr id="10" name="Google Shape;305;p33">
            <a:extLst>
              <a:ext uri="{FF2B5EF4-FFF2-40B4-BE49-F238E27FC236}">
                <a16:creationId xmlns:a16="http://schemas.microsoft.com/office/drawing/2014/main" id="{4795FDE8-22B4-1E3C-0E17-3CB4CB06EA25}"/>
              </a:ext>
            </a:extLst>
          </p:cNvPr>
          <p:cNvSpPr/>
          <p:nvPr/>
        </p:nvSpPr>
        <p:spPr>
          <a:xfrm flipH="1">
            <a:off x="562057" y="80394"/>
            <a:ext cx="4090137" cy="5143451"/>
          </a:xfrm>
          <a:custGeom>
            <a:avLst/>
            <a:gdLst/>
            <a:ahLst/>
            <a:cxnLst/>
            <a:rect l="l" t="t" r="r" b="b"/>
            <a:pathLst>
              <a:path w="43452" h="54642" extrusionOk="0">
                <a:moveTo>
                  <a:pt x="10622" y="6323"/>
                </a:moveTo>
                <a:cubicBezTo>
                  <a:pt x="7539" y="8772"/>
                  <a:pt x="4779" y="13102"/>
                  <a:pt x="4248" y="15567"/>
                </a:cubicBezTo>
                <a:cubicBezTo>
                  <a:pt x="3717" y="18031"/>
                  <a:pt x="3806" y="19792"/>
                  <a:pt x="4160" y="22169"/>
                </a:cubicBezTo>
                <a:cubicBezTo>
                  <a:pt x="4514" y="24546"/>
                  <a:pt x="3983" y="26747"/>
                  <a:pt x="2479" y="28595"/>
                </a:cubicBezTo>
                <a:cubicBezTo>
                  <a:pt x="974" y="30445"/>
                  <a:pt x="0" y="31501"/>
                  <a:pt x="1504" y="32556"/>
                </a:cubicBezTo>
                <a:cubicBezTo>
                  <a:pt x="3008" y="33612"/>
                  <a:pt x="4337" y="33790"/>
                  <a:pt x="3894" y="34670"/>
                </a:cubicBezTo>
                <a:cubicBezTo>
                  <a:pt x="3451" y="35550"/>
                  <a:pt x="3280" y="35926"/>
                  <a:pt x="3592" y="36472"/>
                </a:cubicBezTo>
                <a:cubicBezTo>
                  <a:pt x="3907" y="37019"/>
                  <a:pt x="4141" y="37251"/>
                  <a:pt x="4141" y="37251"/>
                </a:cubicBezTo>
                <a:cubicBezTo>
                  <a:pt x="4141" y="37251"/>
                  <a:pt x="3279" y="38422"/>
                  <a:pt x="3749" y="39045"/>
                </a:cubicBezTo>
                <a:cubicBezTo>
                  <a:pt x="4220" y="39670"/>
                  <a:pt x="5160" y="39045"/>
                  <a:pt x="5317" y="40371"/>
                </a:cubicBezTo>
                <a:cubicBezTo>
                  <a:pt x="5475" y="41697"/>
                  <a:pt x="4769" y="43336"/>
                  <a:pt x="6415" y="44272"/>
                </a:cubicBezTo>
                <a:cubicBezTo>
                  <a:pt x="8063" y="45209"/>
                  <a:pt x="12219" y="44272"/>
                  <a:pt x="13867" y="43881"/>
                </a:cubicBezTo>
                <a:cubicBezTo>
                  <a:pt x="15515" y="43490"/>
                  <a:pt x="17162" y="43490"/>
                  <a:pt x="18653" y="47391"/>
                </a:cubicBezTo>
                <a:cubicBezTo>
                  <a:pt x="19612" y="49903"/>
                  <a:pt x="20603" y="52382"/>
                  <a:pt x="20791" y="54642"/>
                </a:cubicBezTo>
                <a:lnTo>
                  <a:pt x="40379" y="54642"/>
                </a:lnTo>
                <a:cubicBezTo>
                  <a:pt x="38522" y="50254"/>
                  <a:pt x="34803" y="41740"/>
                  <a:pt x="35677" y="38265"/>
                </a:cubicBezTo>
                <a:cubicBezTo>
                  <a:pt x="36618" y="34520"/>
                  <a:pt x="40723" y="32937"/>
                  <a:pt x="42087" y="25964"/>
                </a:cubicBezTo>
                <a:cubicBezTo>
                  <a:pt x="43452" y="18991"/>
                  <a:pt x="42953" y="8606"/>
                  <a:pt x="34010" y="4303"/>
                </a:cubicBezTo>
                <a:cubicBezTo>
                  <a:pt x="25068" y="0"/>
                  <a:pt x="15330" y="2582"/>
                  <a:pt x="10622" y="6323"/>
                </a:cubicBezTo>
                <a:close/>
              </a:path>
            </a:pathLst>
          </a:custGeom>
          <a:solidFill>
            <a:srgbClr val="00DBF6">
              <a:alpha val="18350"/>
            </a:srgbClr>
          </a:solidFill>
          <a:ln>
            <a:noFill/>
          </a:ln>
          <a:effectLst>
            <a:outerShdw blurRad="228600" dist="19050" dir="5400000" algn="bl" rotWithShape="0">
              <a:schemeClr val="accent3">
                <a:alpha val="7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306;p33">
            <a:extLst>
              <a:ext uri="{FF2B5EF4-FFF2-40B4-BE49-F238E27FC236}">
                <a16:creationId xmlns:a16="http://schemas.microsoft.com/office/drawing/2014/main" id="{3C9E286C-FBAF-32F5-51A0-4FFE42520493}"/>
              </a:ext>
            </a:extLst>
          </p:cNvPr>
          <p:cNvGrpSpPr/>
          <p:nvPr/>
        </p:nvGrpSpPr>
        <p:grpSpPr>
          <a:xfrm>
            <a:off x="804243" y="648697"/>
            <a:ext cx="2991294" cy="2549009"/>
            <a:chOff x="930854" y="1021197"/>
            <a:chExt cx="4016237" cy="3422408"/>
          </a:xfrm>
        </p:grpSpPr>
        <p:sp>
          <p:nvSpPr>
            <p:cNvPr id="12" name="Google Shape;307;p33">
              <a:extLst>
                <a:ext uri="{FF2B5EF4-FFF2-40B4-BE49-F238E27FC236}">
                  <a16:creationId xmlns:a16="http://schemas.microsoft.com/office/drawing/2014/main" id="{2FA15AF5-155E-822C-6E6D-EC0BA3585496}"/>
                </a:ext>
              </a:extLst>
            </p:cNvPr>
            <p:cNvSpPr/>
            <p:nvPr/>
          </p:nvSpPr>
          <p:spPr>
            <a:xfrm flipH="1">
              <a:off x="930854" y="1021197"/>
              <a:ext cx="4016237" cy="3422408"/>
            </a:xfrm>
            <a:custGeom>
              <a:avLst/>
              <a:gdLst/>
              <a:ahLst/>
              <a:cxnLst/>
              <a:rect l="l" t="t" r="r" b="b"/>
              <a:pathLst>
                <a:path w="74227" h="63252" extrusionOk="0">
                  <a:moveTo>
                    <a:pt x="47639" y="63252"/>
                  </a:moveTo>
                  <a:cubicBezTo>
                    <a:pt x="46692" y="63252"/>
                    <a:pt x="45808" y="62783"/>
                    <a:pt x="45280" y="61996"/>
                  </a:cubicBezTo>
                  <a:cubicBezTo>
                    <a:pt x="43561" y="59440"/>
                    <a:pt x="41020" y="56302"/>
                    <a:pt x="39040" y="55163"/>
                  </a:cubicBezTo>
                  <a:cubicBezTo>
                    <a:pt x="36635" y="53780"/>
                    <a:pt x="34836" y="52057"/>
                    <a:pt x="33855" y="51000"/>
                  </a:cubicBezTo>
                  <a:cubicBezTo>
                    <a:pt x="32394" y="51269"/>
                    <a:pt x="30253" y="51406"/>
                    <a:pt x="27478" y="51406"/>
                  </a:cubicBezTo>
                  <a:cubicBezTo>
                    <a:pt x="27129" y="51406"/>
                    <a:pt x="26764" y="51403"/>
                    <a:pt x="26383" y="51400"/>
                  </a:cubicBezTo>
                  <a:cubicBezTo>
                    <a:pt x="20239" y="51325"/>
                    <a:pt x="16169" y="47548"/>
                    <a:pt x="15145" y="41010"/>
                  </a:cubicBezTo>
                  <a:cubicBezTo>
                    <a:pt x="9965" y="40936"/>
                    <a:pt x="6019" y="39322"/>
                    <a:pt x="3411" y="36210"/>
                  </a:cubicBezTo>
                  <a:cubicBezTo>
                    <a:pt x="1319" y="33714"/>
                    <a:pt x="203" y="30396"/>
                    <a:pt x="91" y="26347"/>
                  </a:cubicBezTo>
                  <a:cubicBezTo>
                    <a:pt x="1" y="23064"/>
                    <a:pt x="1460" y="15852"/>
                    <a:pt x="7495" y="9650"/>
                  </a:cubicBezTo>
                  <a:cubicBezTo>
                    <a:pt x="13637" y="3337"/>
                    <a:pt x="22820" y="0"/>
                    <a:pt x="34051" y="0"/>
                  </a:cubicBezTo>
                  <a:cubicBezTo>
                    <a:pt x="34908" y="0"/>
                    <a:pt x="35793" y="20"/>
                    <a:pt x="36679" y="58"/>
                  </a:cubicBezTo>
                  <a:cubicBezTo>
                    <a:pt x="53222" y="767"/>
                    <a:pt x="62137" y="8685"/>
                    <a:pt x="66703" y="15203"/>
                  </a:cubicBezTo>
                  <a:cubicBezTo>
                    <a:pt x="72892" y="24038"/>
                    <a:pt x="74226" y="34961"/>
                    <a:pt x="72808" y="39448"/>
                  </a:cubicBezTo>
                  <a:cubicBezTo>
                    <a:pt x="70995" y="45192"/>
                    <a:pt x="66361" y="47243"/>
                    <a:pt x="64090" y="47918"/>
                  </a:cubicBezTo>
                  <a:cubicBezTo>
                    <a:pt x="63735" y="49167"/>
                    <a:pt x="62929" y="50939"/>
                    <a:pt x="61107" y="52874"/>
                  </a:cubicBezTo>
                  <a:cubicBezTo>
                    <a:pt x="59366" y="54724"/>
                    <a:pt x="55998" y="55689"/>
                    <a:pt x="51096" y="55743"/>
                  </a:cubicBezTo>
                  <a:cubicBezTo>
                    <a:pt x="51788" y="57454"/>
                    <a:pt x="52126" y="58629"/>
                    <a:pt x="52126" y="59320"/>
                  </a:cubicBezTo>
                  <a:cubicBezTo>
                    <a:pt x="52126" y="60914"/>
                    <a:pt x="50962" y="62172"/>
                    <a:pt x="48669" y="63060"/>
                  </a:cubicBezTo>
                  <a:cubicBezTo>
                    <a:pt x="48337" y="63187"/>
                    <a:pt x="47992" y="63252"/>
                    <a:pt x="47639" y="6325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8;p33">
              <a:extLst>
                <a:ext uri="{FF2B5EF4-FFF2-40B4-BE49-F238E27FC236}">
                  <a16:creationId xmlns:a16="http://schemas.microsoft.com/office/drawing/2014/main" id="{BFC59B76-8483-CD6B-5E06-7553D3F26A04}"/>
                </a:ext>
              </a:extLst>
            </p:cNvPr>
            <p:cNvSpPr/>
            <p:nvPr/>
          </p:nvSpPr>
          <p:spPr>
            <a:xfrm flipH="1">
              <a:off x="966727" y="1056475"/>
              <a:ext cx="3944978" cy="3351960"/>
            </a:xfrm>
            <a:custGeom>
              <a:avLst/>
              <a:gdLst/>
              <a:ahLst/>
              <a:cxnLst/>
              <a:rect l="l" t="t" r="r" b="b"/>
              <a:pathLst>
                <a:path w="72910" h="61950" extrusionOk="0">
                  <a:moveTo>
                    <a:pt x="46985" y="61949"/>
                  </a:moveTo>
                  <a:cubicBezTo>
                    <a:pt x="46254" y="61949"/>
                    <a:pt x="45574" y="61586"/>
                    <a:pt x="45166" y="60982"/>
                  </a:cubicBezTo>
                  <a:cubicBezTo>
                    <a:pt x="43408" y="58364"/>
                    <a:pt x="40786" y="55142"/>
                    <a:pt x="38711" y="53949"/>
                  </a:cubicBezTo>
                  <a:cubicBezTo>
                    <a:pt x="36196" y="52503"/>
                    <a:pt x="34368" y="50684"/>
                    <a:pt x="33435" y="49641"/>
                  </a:cubicBezTo>
                  <a:cubicBezTo>
                    <a:pt x="32032" y="49946"/>
                    <a:pt x="29796" y="50105"/>
                    <a:pt x="26824" y="50105"/>
                  </a:cubicBezTo>
                  <a:cubicBezTo>
                    <a:pt x="26477" y="50105"/>
                    <a:pt x="26116" y="50103"/>
                    <a:pt x="25737" y="50098"/>
                  </a:cubicBezTo>
                  <a:cubicBezTo>
                    <a:pt x="19720" y="50024"/>
                    <a:pt x="15888" y="46263"/>
                    <a:pt x="15058" y="39709"/>
                  </a:cubicBezTo>
                  <a:cubicBezTo>
                    <a:pt x="14995" y="39709"/>
                    <a:pt x="14931" y="39710"/>
                    <a:pt x="14868" y="39710"/>
                  </a:cubicBezTo>
                  <a:cubicBezTo>
                    <a:pt x="9705" y="39710"/>
                    <a:pt x="5797" y="38173"/>
                    <a:pt x="3256" y="35142"/>
                  </a:cubicBezTo>
                  <a:cubicBezTo>
                    <a:pt x="1261" y="32760"/>
                    <a:pt x="196" y="29576"/>
                    <a:pt x="88" y="25678"/>
                  </a:cubicBezTo>
                  <a:cubicBezTo>
                    <a:pt x="0" y="22496"/>
                    <a:pt x="1423" y="15500"/>
                    <a:pt x="7307" y="9453"/>
                  </a:cubicBezTo>
                  <a:cubicBezTo>
                    <a:pt x="13324" y="3269"/>
                    <a:pt x="22347" y="1"/>
                    <a:pt x="33397" y="1"/>
                  </a:cubicBezTo>
                  <a:cubicBezTo>
                    <a:pt x="34247" y="1"/>
                    <a:pt x="35122" y="20"/>
                    <a:pt x="35997" y="58"/>
                  </a:cubicBezTo>
                  <a:cubicBezTo>
                    <a:pt x="52274" y="753"/>
                    <a:pt x="61034" y="8527"/>
                    <a:pt x="65516" y="14925"/>
                  </a:cubicBezTo>
                  <a:cubicBezTo>
                    <a:pt x="71584" y="23589"/>
                    <a:pt x="72910" y="34242"/>
                    <a:pt x="71534" y="38602"/>
                  </a:cubicBezTo>
                  <a:cubicBezTo>
                    <a:pt x="69738" y="44287"/>
                    <a:pt x="65097" y="46161"/>
                    <a:pt x="62902" y="46743"/>
                  </a:cubicBezTo>
                  <a:cubicBezTo>
                    <a:pt x="62625" y="47916"/>
                    <a:pt x="61894" y="49743"/>
                    <a:pt x="59980" y="51777"/>
                  </a:cubicBezTo>
                  <a:cubicBezTo>
                    <a:pt x="58315" y="53545"/>
                    <a:pt x="54959" y="54443"/>
                    <a:pt x="50005" y="54443"/>
                  </a:cubicBezTo>
                  <a:lnTo>
                    <a:pt x="50005" y="54443"/>
                  </a:lnTo>
                  <a:cubicBezTo>
                    <a:pt x="49820" y="54443"/>
                    <a:pt x="49639" y="54441"/>
                    <a:pt x="49465" y="54439"/>
                  </a:cubicBezTo>
                  <a:cubicBezTo>
                    <a:pt x="50167" y="56074"/>
                    <a:pt x="50821" y="57827"/>
                    <a:pt x="50821" y="58670"/>
                  </a:cubicBezTo>
                  <a:cubicBezTo>
                    <a:pt x="50821" y="59968"/>
                    <a:pt x="49797" y="61021"/>
                    <a:pt x="47780" y="61803"/>
                  </a:cubicBezTo>
                  <a:cubicBezTo>
                    <a:pt x="47525" y="61900"/>
                    <a:pt x="47257" y="61949"/>
                    <a:pt x="46985" y="6194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9;p33">
              <a:extLst>
                <a:ext uri="{FF2B5EF4-FFF2-40B4-BE49-F238E27FC236}">
                  <a16:creationId xmlns:a16="http://schemas.microsoft.com/office/drawing/2014/main" id="{39F40CE7-5F93-356A-8777-2A5EAE71A912}"/>
                </a:ext>
              </a:extLst>
            </p:cNvPr>
            <p:cNvSpPr/>
            <p:nvPr/>
          </p:nvSpPr>
          <p:spPr>
            <a:xfrm flipH="1">
              <a:off x="1007687" y="1076332"/>
              <a:ext cx="3826374" cy="3253484"/>
            </a:xfrm>
            <a:custGeom>
              <a:avLst/>
              <a:gdLst/>
              <a:ahLst/>
              <a:cxnLst/>
              <a:rect l="l" t="t" r="r" b="b"/>
              <a:pathLst>
                <a:path w="70718" h="60130" extrusionOk="0">
                  <a:moveTo>
                    <a:pt x="34497" y="1208"/>
                  </a:moveTo>
                  <a:cubicBezTo>
                    <a:pt x="6296" y="0"/>
                    <a:pt x="1" y="18973"/>
                    <a:pt x="172" y="25269"/>
                  </a:cubicBezTo>
                  <a:cubicBezTo>
                    <a:pt x="344" y="31565"/>
                    <a:pt x="3363" y="38465"/>
                    <a:pt x="15005" y="37775"/>
                  </a:cubicBezTo>
                  <a:cubicBezTo>
                    <a:pt x="15265" y="42433"/>
                    <a:pt x="17248" y="48125"/>
                    <a:pt x="24320" y="48211"/>
                  </a:cubicBezTo>
                  <a:cubicBezTo>
                    <a:pt x="31391" y="48297"/>
                    <a:pt x="32512" y="47521"/>
                    <a:pt x="32512" y="47521"/>
                  </a:cubicBezTo>
                  <a:cubicBezTo>
                    <a:pt x="32512" y="47521"/>
                    <a:pt x="34583" y="50281"/>
                    <a:pt x="38031" y="52265"/>
                  </a:cubicBezTo>
                  <a:cubicBezTo>
                    <a:pt x="40918" y="53924"/>
                    <a:pt x="44047" y="58363"/>
                    <a:pt x="44990" y="59767"/>
                  </a:cubicBezTo>
                  <a:cubicBezTo>
                    <a:pt x="45166" y="60028"/>
                    <a:pt x="45499" y="60130"/>
                    <a:pt x="45792" y="60017"/>
                  </a:cubicBezTo>
                  <a:cubicBezTo>
                    <a:pt x="46548" y="59725"/>
                    <a:pt x="47863" y="59102"/>
                    <a:pt x="47863" y="58302"/>
                  </a:cubicBezTo>
                  <a:cubicBezTo>
                    <a:pt x="47863" y="57180"/>
                    <a:pt x="45620" y="52436"/>
                    <a:pt x="45620" y="52436"/>
                  </a:cubicBezTo>
                  <a:cubicBezTo>
                    <a:pt x="45620" y="52436"/>
                    <a:pt x="54677" y="53299"/>
                    <a:pt x="57436" y="50366"/>
                  </a:cubicBezTo>
                  <a:cubicBezTo>
                    <a:pt x="60196" y="47434"/>
                    <a:pt x="60109" y="45105"/>
                    <a:pt x="60109" y="45105"/>
                  </a:cubicBezTo>
                  <a:cubicBezTo>
                    <a:pt x="60109" y="45105"/>
                    <a:pt x="66577" y="44329"/>
                    <a:pt x="68646" y="37774"/>
                  </a:cubicBezTo>
                  <a:cubicBezTo>
                    <a:pt x="70718" y="31221"/>
                    <a:pt x="66100" y="2560"/>
                    <a:pt x="34497" y="120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0;p33">
              <a:extLst>
                <a:ext uri="{FF2B5EF4-FFF2-40B4-BE49-F238E27FC236}">
                  <a16:creationId xmlns:a16="http://schemas.microsoft.com/office/drawing/2014/main" id="{36942484-357C-8465-ED3F-7BA96D0672FA}"/>
                </a:ext>
              </a:extLst>
            </p:cNvPr>
            <p:cNvSpPr/>
            <p:nvPr/>
          </p:nvSpPr>
          <p:spPr>
            <a:xfrm flipH="1">
              <a:off x="1756101" y="1210194"/>
              <a:ext cx="2979267" cy="1743398"/>
            </a:xfrm>
            <a:custGeom>
              <a:avLst/>
              <a:gdLst/>
              <a:ahLst/>
              <a:cxnLst/>
              <a:rect l="l" t="t" r="r" b="b"/>
              <a:pathLst>
                <a:path w="55062" h="32221" extrusionOk="0">
                  <a:moveTo>
                    <a:pt x="11639" y="4442"/>
                  </a:moveTo>
                  <a:cubicBezTo>
                    <a:pt x="7245" y="7044"/>
                    <a:pt x="3733" y="11102"/>
                    <a:pt x="1785" y="15821"/>
                  </a:cubicBezTo>
                  <a:cubicBezTo>
                    <a:pt x="614" y="18657"/>
                    <a:pt x="0" y="21818"/>
                    <a:pt x="668" y="24813"/>
                  </a:cubicBezTo>
                  <a:cubicBezTo>
                    <a:pt x="1336" y="27808"/>
                    <a:pt x="3456" y="30583"/>
                    <a:pt x="6394" y="31472"/>
                  </a:cubicBezTo>
                  <a:cubicBezTo>
                    <a:pt x="8868" y="32220"/>
                    <a:pt x="11584" y="31576"/>
                    <a:pt x="13878" y="30384"/>
                  </a:cubicBezTo>
                  <a:cubicBezTo>
                    <a:pt x="16171" y="29190"/>
                    <a:pt x="18147" y="27481"/>
                    <a:pt x="20218" y="25933"/>
                  </a:cubicBezTo>
                  <a:cubicBezTo>
                    <a:pt x="26634" y="21131"/>
                    <a:pt x="34326" y="17736"/>
                    <a:pt x="42337" y="17556"/>
                  </a:cubicBezTo>
                  <a:cubicBezTo>
                    <a:pt x="44219" y="17514"/>
                    <a:pt x="46112" y="17647"/>
                    <a:pt x="47980" y="17410"/>
                  </a:cubicBezTo>
                  <a:cubicBezTo>
                    <a:pt x="49848" y="17172"/>
                    <a:pt x="51739" y="16514"/>
                    <a:pt x="53033" y="15147"/>
                  </a:cubicBezTo>
                  <a:cubicBezTo>
                    <a:pt x="54679" y="13406"/>
                    <a:pt x="55061" y="10590"/>
                    <a:pt x="53939" y="8473"/>
                  </a:cubicBezTo>
                  <a:cubicBezTo>
                    <a:pt x="52925" y="6563"/>
                    <a:pt x="50946" y="5384"/>
                    <a:pt x="48997" y="4450"/>
                  </a:cubicBezTo>
                  <a:cubicBezTo>
                    <a:pt x="44165" y="2135"/>
                    <a:pt x="38895" y="743"/>
                    <a:pt x="33552" y="335"/>
                  </a:cubicBezTo>
                  <a:cubicBezTo>
                    <a:pt x="31169" y="153"/>
                    <a:pt x="28645" y="0"/>
                    <a:pt x="26313" y="604"/>
                  </a:cubicBezTo>
                  <a:cubicBezTo>
                    <a:pt x="24209" y="1146"/>
                    <a:pt x="22102" y="1092"/>
                    <a:pt x="19965" y="1439"/>
                  </a:cubicBezTo>
                  <a:cubicBezTo>
                    <a:pt x="17035" y="1913"/>
                    <a:pt x="14194" y="2930"/>
                    <a:pt x="11639" y="4442"/>
                  </a:cubicBezTo>
                  <a:close/>
                </a:path>
              </a:pathLst>
            </a:custGeom>
            <a:solidFill>
              <a:srgbClr val="FF003A">
                <a:alpha val="24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1;p33">
              <a:extLst>
                <a:ext uri="{FF2B5EF4-FFF2-40B4-BE49-F238E27FC236}">
                  <a16:creationId xmlns:a16="http://schemas.microsoft.com/office/drawing/2014/main" id="{D7301030-DA2D-E4C8-C34D-B83DD95ED7A8}"/>
                </a:ext>
              </a:extLst>
            </p:cNvPr>
            <p:cNvSpPr/>
            <p:nvPr/>
          </p:nvSpPr>
          <p:spPr>
            <a:xfrm flipH="1">
              <a:off x="1136947" y="2250684"/>
              <a:ext cx="2754126" cy="1348359"/>
            </a:xfrm>
            <a:custGeom>
              <a:avLst/>
              <a:gdLst/>
              <a:ahLst/>
              <a:cxnLst/>
              <a:rect l="l" t="t" r="r" b="b"/>
              <a:pathLst>
                <a:path w="50901" h="24920" extrusionOk="0">
                  <a:moveTo>
                    <a:pt x="16973" y="3096"/>
                  </a:moveTo>
                  <a:cubicBezTo>
                    <a:pt x="11814" y="4773"/>
                    <a:pt x="6963" y="7547"/>
                    <a:pt x="3185" y="11442"/>
                  </a:cubicBezTo>
                  <a:cubicBezTo>
                    <a:pt x="1526" y="13153"/>
                    <a:pt x="0" y="15336"/>
                    <a:pt x="249" y="17707"/>
                  </a:cubicBezTo>
                  <a:cubicBezTo>
                    <a:pt x="405" y="19178"/>
                    <a:pt x="1252" y="20516"/>
                    <a:pt x="2373" y="21481"/>
                  </a:cubicBezTo>
                  <a:cubicBezTo>
                    <a:pt x="3492" y="22445"/>
                    <a:pt x="4871" y="23066"/>
                    <a:pt x="6281" y="23511"/>
                  </a:cubicBezTo>
                  <a:cubicBezTo>
                    <a:pt x="10726" y="24920"/>
                    <a:pt x="15528" y="24686"/>
                    <a:pt x="20138" y="23986"/>
                  </a:cubicBezTo>
                  <a:cubicBezTo>
                    <a:pt x="24749" y="23285"/>
                    <a:pt x="29295" y="22134"/>
                    <a:pt x="33941" y="21740"/>
                  </a:cubicBezTo>
                  <a:cubicBezTo>
                    <a:pt x="37333" y="21453"/>
                    <a:pt x="40856" y="21552"/>
                    <a:pt x="43985" y="20210"/>
                  </a:cubicBezTo>
                  <a:cubicBezTo>
                    <a:pt x="46600" y="19089"/>
                    <a:pt x="48786" y="16946"/>
                    <a:pt x="49843" y="14304"/>
                  </a:cubicBezTo>
                  <a:cubicBezTo>
                    <a:pt x="50900" y="11662"/>
                    <a:pt x="50778" y="8547"/>
                    <a:pt x="49409" y="6054"/>
                  </a:cubicBezTo>
                  <a:cubicBezTo>
                    <a:pt x="48003" y="3490"/>
                    <a:pt x="45399" y="1717"/>
                    <a:pt x="42592" y="897"/>
                  </a:cubicBezTo>
                  <a:cubicBezTo>
                    <a:pt x="39522" y="0"/>
                    <a:pt x="36364" y="230"/>
                    <a:pt x="33242" y="660"/>
                  </a:cubicBezTo>
                  <a:cubicBezTo>
                    <a:pt x="29919" y="1119"/>
                    <a:pt x="26559" y="1027"/>
                    <a:pt x="23234" y="1580"/>
                  </a:cubicBezTo>
                  <a:cubicBezTo>
                    <a:pt x="21112" y="1934"/>
                    <a:pt x="19017" y="2432"/>
                    <a:pt x="16973" y="3096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12;p33">
              <a:extLst>
                <a:ext uri="{FF2B5EF4-FFF2-40B4-BE49-F238E27FC236}">
                  <a16:creationId xmlns:a16="http://schemas.microsoft.com/office/drawing/2014/main" id="{B70298C3-D6F6-FB83-F108-C9B5590BECA5}"/>
                </a:ext>
              </a:extLst>
            </p:cNvPr>
            <p:cNvSpPr/>
            <p:nvPr/>
          </p:nvSpPr>
          <p:spPr>
            <a:xfrm flipH="1">
              <a:off x="2338027" y="1362616"/>
              <a:ext cx="2240429" cy="1375954"/>
            </a:xfrm>
            <a:custGeom>
              <a:avLst/>
              <a:gdLst/>
              <a:ahLst/>
              <a:cxnLst/>
              <a:rect l="l" t="t" r="r" b="b"/>
              <a:pathLst>
                <a:path w="41407" h="25430" extrusionOk="0">
                  <a:moveTo>
                    <a:pt x="8985" y="3694"/>
                  </a:moveTo>
                  <a:cubicBezTo>
                    <a:pt x="5229" y="6166"/>
                    <a:pt x="2356" y="9951"/>
                    <a:pt x="987" y="14233"/>
                  </a:cubicBezTo>
                  <a:cubicBezTo>
                    <a:pt x="313" y="16338"/>
                    <a:pt x="1" y="18639"/>
                    <a:pt x="640" y="20754"/>
                  </a:cubicBezTo>
                  <a:cubicBezTo>
                    <a:pt x="1278" y="22870"/>
                    <a:pt x="3027" y="24747"/>
                    <a:pt x="5217" y="25053"/>
                  </a:cubicBezTo>
                  <a:cubicBezTo>
                    <a:pt x="7919" y="25429"/>
                    <a:pt x="10348" y="23476"/>
                    <a:pt x="12287" y="21554"/>
                  </a:cubicBezTo>
                  <a:cubicBezTo>
                    <a:pt x="15679" y="18191"/>
                    <a:pt x="18784" y="14515"/>
                    <a:pt x="22511" y="11528"/>
                  </a:cubicBezTo>
                  <a:cubicBezTo>
                    <a:pt x="26237" y="8539"/>
                    <a:pt x="30749" y="6232"/>
                    <a:pt x="35524" y="6205"/>
                  </a:cubicBezTo>
                  <a:cubicBezTo>
                    <a:pt x="36746" y="6198"/>
                    <a:pt x="38000" y="6336"/>
                    <a:pt x="39167" y="5971"/>
                  </a:cubicBezTo>
                  <a:cubicBezTo>
                    <a:pt x="40333" y="5606"/>
                    <a:pt x="41406" y="4540"/>
                    <a:pt x="41271" y="3325"/>
                  </a:cubicBezTo>
                  <a:cubicBezTo>
                    <a:pt x="41185" y="2558"/>
                    <a:pt x="40632" y="1901"/>
                    <a:pt x="39967" y="1509"/>
                  </a:cubicBezTo>
                  <a:cubicBezTo>
                    <a:pt x="39301" y="1117"/>
                    <a:pt x="38530" y="948"/>
                    <a:pt x="37771" y="807"/>
                  </a:cubicBezTo>
                  <a:cubicBezTo>
                    <a:pt x="33489" y="22"/>
                    <a:pt x="29101" y="0"/>
                    <a:pt x="24761" y="123"/>
                  </a:cubicBezTo>
                  <a:cubicBezTo>
                    <a:pt x="21475" y="215"/>
                    <a:pt x="17928" y="263"/>
                    <a:pt x="14750" y="1115"/>
                  </a:cubicBezTo>
                  <a:cubicBezTo>
                    <a:pt x="12707" y="1663"/>
                    <a:pt x="10752" y="2532"/>
                    <a:pt x="8985" y="3694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13;p33">
              <a:extLst>
                <a:ext uri="{FF2B5EF4-FFF2-40B4-BE49-F238E27FC236}">
                  <a16:creationId xmlns:a16="http://schemas.microsoft.com/office/drawing/2014/main" id="{B389F376-965A-5420-4099-63A6B9B2A8A9}"/>
                </a:ext>
              </a:extLst>
            </p:cNvPr>
            <p:cNvSpPr/>
            <p:nvPr/>
          </p:nvSpPr>
          <p:spPr>
            <a:xfrm flipH="1">
              <a:off x="1152367" y="2357492"/>
              <a:ext cx="2446525" cy="1132632"/>
            </a:xfrm>
            <a:custGeom>
              <a:avLst/>
              <a:gdLst/>
              <a:ahLst/>
              <a:cxnLst/>
              <a:rect l="l" t="t" r="r" b="b"/>
              <a:pathLst>
                <a:path w="45216" h="20933" extrusionOk="0">
                  <a:moveTo>
                    <a:pt x="30247" y="342"/>
                  </a:moveTo>
                  <a:cubicBezTo>
                    <a:pt x="26383" y="580"/>
                    <a:pt x="22637" y="1999"/>
                    <a:pt x="19422" y="4155"/>
                  </a:cubicBezTo>
                  <a:cubicBezTo>
                    <a:pt x="16131" y="6361"/>
                    <a:pt x="13238" y="9385"/>
                    <a:pt x="9417" y="10441"/>
                  </a:cubicBezTo>
                  <a:cubicBezTo>
                    <a:pt x="8078" y="10811"/>
                    <a:pt x="6679" y="10919"/>
                    <a:pt x="5316" y="11192"/>
                  </a:cubicBezTo>
                  <a:cubicBezTo>
                    <a:pt x="3952" y="11466"/>
                    <a:pt x="2576" y="11934"/>
                    <a:pt x="1565" y="12889"/>
                  </a:cubicBezTo>
                  <a:cubicBezTo>
                    <a:pt x="556" y="13846"/>
                    <a:pt x="1" y="15384"/>
                    <a:pt x="517" y="16676"/>
                  </a:cubicBezTo>
                  <a:cubicBezTo>
                    <a:pt x="1045" y="17999"/>
                    <a:pt x="2477" y="18700"/>
                    <a:pt x="3824" y="19167"/>
                  </a:cubicBezTo>
                  <a:cubicBezTo>
                    <a:pt x="7942" y="20592"/>
                    <a:pt x="12431" y="20933"/>
                    <a:pt x="16717" y="20145"/>
                  </a:cubicBezTo>
                  <a:cubicBezTo>
                    <a:pt x="20320" y="19484"/>
                    <a:pt x="23771" y="18045"/>
                    <a:pt x="27417" y="17691"/>
                  </a:cubicBezTo>
                  <a:cubicBezTo>
                    <a:pt x="29837" y="17456"/>
                    <a:pt x="32311" y="17704"/>
                    <a:pt x="34679" y="17155"/>
                  </a:cubicBezTo>
                  <a:cubicBezTo>
                    <a:pt x="38273" y="16323"/>
                    <a:pt x="41361" y="13564"/>
                    <a:pt x="42589" y="10084"/>
                  </a:cubicBezTo>
                  <a:cubicBezTo>
                    <a:pt x="45216" y="2646"/>
                    <a:pt x="35817" y="0"/>
                    <a:pt x="30247" y="34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14;p33">
              <a:extLst>
                <a:ext uri="{FF2B5EF4-FFF2-40B4-BE49-F238E27FC236}">
                  <a16:creationId xmlns:a16="http://schemas.microsoft.com/office/drawing/2014/main" id="{B81442F7-ACFE-C5BE-F9A9-4EAB885CE371}"/>
                </a:ext>
              </a:extLst>
            </p:cNvPr>
            <p:cNvSpPr/>
            <p:nvPr/>
          </p:nvSpPr>
          <p:spPr>
            <a:xfrm flipH="1">
              <a:off x="1882655" y="1411421"/>
              <a:ext cx="1334561" cy="792026"/>
            </a:xfrm>
            <a:custGeom>
              <a:avLst/>
              <a:gdLst/>
              <a:ahLst/>
              <a:cxnLst/>
              <a:rect l="l" t="t" r="r" b="b"/>
              <a:pathLst>
                <a:path w="24665" h="14638" extrusionOk="0">
                  <a:moveTo>
                    <a:pt x="18529" y="2356"/>
                  </a:moveTo>
                  <a:cubicBezTo>
                    <a:pt x="17722" y="3001"/>
                    <a:pt x="17141" y="3890"/>
                    <a:pt x="16372" y="4582"/>
                  </a:cubicBezTo>
                  <a:cubicBezTo>
                    <a:pt x="14936" y="5877"/>
                    <a:pt x="12961" y="6386"/>
                    <a:pt x="11045" y="6656"/>
                  </a:cubicBezTo>
                  <a:cubicBezTo>
                    <a:pt x="9129" y="6928"/>
                    <a:pt x="7167" y="7008"/>
                    <a:pt x="5335" y="7631"/>
                  </a:cubicBezTo>
                  <a:cubicBezTo>
                    <a:pt x="3794" y="8154"/>
                    <a:pt x="2384" y="9058"/>
                    <a:pt x="1266" y="10238"/>
                  </a:cubicBezTo>
                  <a:cubicBezTo>
                    <a:pt x="818" y="10709"/>
                    <a:pt x="412" y="11238"/>
                    <a:pt x="206" y="11854"/>
                  </a:cubicBezTo>
                  <a:cubicBezTo>
                    <a:pt x="1" y="12469"/>
                    <a:pt x="23" y="13188"/>
                    <a:pt x="389" y="13724"/>
                  </a:cubicBezTo>
                  <a:cubicBezTo>
                    <a:pt x="758" y="14264"/>
                    <a:pt x="1422" y="14544"/>
                    <a:pt x="2072" y="14591"/>
                  </a:cubicBezTo>
                  <a:cubicBezTo>
                    <a:pt x="2723" y="14638"/>
                    <a:pt x="3371" y="14481"/>
                    <a:pt x="3998" y="14298"/>
                  </a:cubicBezTo>
                  <a:cubicBezTo>
                    <a:pt x="7049" y="13413"/>
                    <a:pt x="9967" y="11899"/>
                    <a:pt x="13139" y="11702"/>
                  </a:cubicBezTo>
                  <a:cubicBezTo>
                    <a:pt x="15838" y="11534"/>
                    <a:pt x="18694" y="12319"/>
                    <a:pt x="21174" y="11240"/>
                  </a:cubicBezTo>
                  <a:cubicBezTo>
                    <a:pt x="22930" y="10478"/>
                    <a:pt x="24256" y="8749"/>
                    <a:pt x="24417" y="6842"/>
                  </a:cubicBezTo>
                  <a:cubicBezTo>
                    <a:pt x="24664" y="3919"/>
                    <a:pt x="21478" y="1"/>
                    <a:pt x="18529" y="2356"/>
                  </a:cubicBezTo>
                  <a:close/>
                </a:path>
              </a:pathLst>
            </a:custGeom>
            <a:solidFill>
              <a:srgbClr val="FF003A">
                <a:alpha val="24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15;p33">
              <a:extLst>
                <a:ext uri="{FF2B5EF4-FFF2-40B4-BE49-F238E27FC236}">
                  <a16:creationId xmlns:a16="http://schemas.microsoft.com/office/drawing/2014/main" id="{777076B8-AE37-69CC-C6E3-AA2FB6B1BBA8}"/>
                </a:ext>
              </a:extLst>
            </p:cNvPr>
            <p:cNvSpPr/>
            <p:nvPr/>
          </p:nvSpPr>
          <p:spPr>
            <a:xfrm flipH="1">
              <a:off x="2671597" y="2430051"/>
              <a:ext cx="747820" cy="454990"/>
            </a:xfrm>
            <a:custGeom>
              <a:avLst/>
              <a:gdLst/>
              <a:ahLst/>
              <a:cxnLst/>
              <a:rect l="l" t="t" r="r" b="b"/>
              <a:pathLst>
                <a:path w="13821" h="8409" extrusionOk="0">
                  <a:moveTo>
                    <a:pt x="805" y="5059"/>
                  </a:moveTo>
                  <a:cubicBezTo>
                    <a:pt x="418" y="5359"/>
                    <a:pt x="1" y="5766"/>
                    <a:pt x="76" y="6249"/>
                  </a:cubicBezTo>
                  <a:cubicBezTo>
                    <a:pt x="120" y="6532"/>
                    <a:pt x="327" y="6760"/>
                    <a:pt x="543" y="6948"/>
                  </a:cubicBezTo>
                  <a:cubicBezTo>
                    <a:pt x="1833" y="8079"/>
                    <a:pt x="3705" y="8409"/>
                    <a:pt x="5384" y="8051"/>
                  </a:cubicBezTo>
                  <a:cubicBezTo>
                    <a:pt x="7063" y="7693"/>
                    <a:pt x="8558" y="6710"/>
                    <a:pt x="9780" y="5504"/>
                  </a:cubicBezTo>
                  <a:cubicBezTo>
                    <a:pt x="10807" y="4488"/>
                    <a:pt x="11659" y="3314"/>
                    <a:pt x="12464" y="2118"/>
                  </a:cubicBezTo>
                  <a:cubicBezTo>
                    <a:pt x="13064" y="1227"/>
                    <a:pt x="13821" y="0"/>
                    <a:pt x="12168" y="233"/>
                  </a:cubicBezTo>
                  <a:cubicBezTo>
                    <a:pt x="9535" y="607"/>
                    <a:pt x="6963" y="1434"/>
                    <a:pt x="4600" y="2646"/>
                  </a:cubicBezTo>
                  <a:cubicBezTo>
                    <a:pt x="3263" y="3331"/>
                    <a:pt x="1991" y="4139"/>
                    <a:pt x="805" y="505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16;p33">
              <a:extLst>
                <a:ext uri="{FF2B5EF4-FFF2-40B4-BE49-F238E27FC236}">
                  <a16:creationId xmlns:a16="http://schemas.microsoft.com/office/drawing/2014/main" id="{2A74C17C-84D0-78F7-F7BF-00766C6F8B8F}"/>
                </a:ext>
              </a:extLst>
            </p:cNvPr>
            <p:cNvSpPr/>
            <p:nvPr/>
          </p:nvSpPr>
          <p:spPr>
            <a:xfrm flipH="1">
              <a:off x="3371372" y="1508382"/>
              <a:ext cx="1037349" cy="1000069"/>
            </a:xfrm>
            <a:custGeom>
              <a:avLst/>
              <a:gdLst/>
              <a:ahLst/>
              <a:cxnLst/>
              <a:rect l="l" t="t" r="r" b="b"/>
              <a:pathLst>
                <a:path w="19172" h="18483" extrusionOk="0">
                  <a:moveTo>
                    <a:pt x="6533" y="4320"/>
                  </a:moveTo>
                  <a:cubicBezTo>
                    <a:pt x="3792" y="6570"/>
                    <a:pt x="1697" y="9603"/>
                    <a:pt x="582" y="12969"/>
                  </a:cubicBezTo>
                  <a:cubicBezTo>
                    <a:pt x="250" y="13976"/>
                    <a:pt x="1" y="15050"/>
                    <a:pt x="205" y="16091"/>
                  </a:cubicBezTo>
                  <a:cubicBezTo>
                    <a:pt x="409" y="17131"/>
                    <a:pt x="1169" y="18122"/>
                    <a:pt x="2212" y="18308"/>
                  </a:cubicBezTo>
                  <a:cubicBezTo>
                    <a:pt x="3188" y="18482"/>
                    <a:pt x="4147" y="17942"/>
                    <a:pt x="4921" y="17322"/>
                  </a:cubicBezTo>
                  <a:cubicBezTo>
                    <a:pt x="8993" y="14062"/>
                    <a:pt x="10507" y="8322"/>
                    <a:pt x="14693" y="5214"/>
                  </a:cubicBezTo>
                  <a:cubicBezTo>
                    <a:pt x="15661" y="4495"/>
                    <a:pt x="16747" y="3941"/>
                    <a:pt x="17711" y="3214"/>
                  </a:cubicBezTo>
                  <a:cubicBezTo>
                    <a:pt x="18502" y="2617"/>
                    <a:pt x="19171" y="1586"/>
                    <a:pt x="18245" y="770"/>
                  </a:cubicBezTo>
                  <a:cubicBezTo>
                    <a:pt x="17636" y="233"/>
                    <a:pt x="16530" y="1"/>
                    <a:pt x="15735" y="108"/>
                  </a:cubicBezTo>
                  <a:cubicBezTo>
                    <a:pt x="13691" y="382"/>
                    <a:pt x="11519" y="1251"/>
                    <a:pt x="9709" y="2209"/>
                  </a:cubicBezTo>
                  <a:cubicBezTo>
                    <a:pt x="8585" y="2805"/>
                    <a:pt x="7518" y="3511"/>
                    <a:pt x="6533" y="4320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17;p33">
              <a:extLst>
                <a:ext uri="{FF2B5EF4-FFF2-40B4-BE49-F238E27FC236}">
                  <a16:creationId xmlns:a16="http://schemas.microsoft.com/office/drawing/2014/main" id="{07EAF58E-B707-CF57-9FC6-B01C59C34F2D}"/>
                </a:ext>
              </a:extLst>
            </p:cNvPr>
            <p:cNvSpPr/>
            <p:nvPr/>
          </p:nvSpPr>
          <p:spPr>
            <a:xfrm flipH="1">
              <a:off x="3841890" y="1704359"/>
              <a:ext cx="465379" cy="672989"/>
            </a:xfrm>
            <a:custGeom>
              <a:avLst/>
              <a:gdLst/>
              <a:ahLst/>
              <a:cxnLst/>
              <a:rect l="l" t="t" r="r" b="b"/>
              <a:pathLst>
                <a:path w="8601" h="12438" extrusionOk="0">
                  <a:moveTo>
                    <a:pt x="3544" y="3941"/>
                  </a:moveTo>
                  <a:cubicBezTo>
                    <a:pt x="1839" y="5708"/>
                    <a:pt x="491" y="7902"/>
                    <a:pt x="108" y="10327"/>
                  </a:cubicBezTo>
                  <a:cubicBezTo>
                    <a:pt x="1" y="10999"/>
                    <a:pt x="56" y="11846"/>
                    <a:pt x="668" y="12144"/>
                  </a:cubicBezTo>
                  <a:cubicBezTo>
                    <a:pt x="1264" y="12437"/>
                    <a:pt x="1950" y="11993"/>
                    <a:pt x="2447" y="11553"/>
                  </a:cubicBezTo>
                  <a:cubicBezTo>
                    <a:pt x="4681" y="9581"/>
                    <a:pt x="6533" y="7178"/>
                    <a:pt x="7868" y="4515"/>
                  </a:cubicBezTo>
                  <a:cubicBezTo>
                    <a:pt x="8103" y="4047"/>
                    <a:pt x="8327" y="3559"/>
                    <a:pt x="8366" y="3036"/>
                  </a:cubicBezTo>
                  <a:cubicBezTo>
                    <a:pt x="8600" y="0"/>
                    <a:pt x="4348" y="3108"/>
                    <a:pt x="3544" y="3941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18;p33">
              <a:extLst>
                <a:ext uri="{FF2B5EF4-FFF2-40B4-BE49-F238E27FC236}">
                  <a16:creationId xmlns:a16="http://schemas.microsoft.com/office/drawing/2014/main" id="{B7CEC46D-7E8C-A1AB-1C80-9AE177486DBD}"/>
                </a:ext>
              </a:extLst>
            </p:cNvPr>
            <p:cNvSpPr/>
            <p:nvPr/>
          </p:nvSpPr>
          <p:spPr>
            <a:xfrm flipH="1">
              <a:off x="1372260" y="2480425"/>
              <a:ext cx="1907127" cy="836718"/>
            </a:xfrm>
            <a:custGeom>
              <a:avLst/>
              <a:gdLst/>
              <a:ahLst/>
              <a:cxnLst/>
              <a:rect l="l" t="t" r="r" b="b"/>
              <a:pathLst>
                <a:path w="35247" h="15464" extrusionOk="0">
                  <a:moveTo>
                    <a:pt x="19952" y="1612"/>
                  </a:moveTo>
                  <a:cubicBezTo>
                    <a:pt x="17791" y="2768"/>
                    <a:pt x="15989" y="4480"/>
                    <a:pt x="14102" y="6045"/>
                  </a:cubicBezTo>
                  <a:cubicBezTo>
                    <a:pt x="12216" y="7611"/>
                    <a:pt x="10144" y="9081"/>
                    <a:pt x="7749" y="9604"/>
                  </a:cubicBezTo>
                  <a:cubicBezTo>
                    <a:pt x="5745" y="10043"/>
                    <a:pt x="3526" y="9822"/>
                    <a:pt x="1782" y="10903"/>
                  </a:cubicBezTo>
                  <a:cubicBezTo>
                    <a:pt x="775" y="11528"/>
                    <a:pt x="1" y="12773"/>
                    <a:pt x="418" y="13880"/>
                  </a:cubicBezTo>
                  <a:cubicBezTo>
                    <a:pt x="848" y="15018"/>
                    <a:pt x="2259" y="15420"/>
                    <a:pt x="3475" y="15431"/>
                  </a:cubicBezTo>
                  <a:cubicBezTo>
                    <a:pt x="7323" y="15463"/>
                    <a:pt x="10839" y="13203"/>
                    <a:pt x="14663" y="12762"/>
                  </a:cubicBezTo>
                  <a:cubicBezTo>
                    <a:pt x="17374" y="12449"/>
                    <a:pt x="20096" y="13064"/>
                    <a:pt x="22823" y="13177"/>
                  </a:cubicBezTo>
                  <a:cubicBezTo>
                    <a:pt x="25958" y="13305"/>
                    <a:pt x="29232" y="12710"/>
                    <a:pt x="31765" y="10854"/>
                  </a:cubicBezTo>
                  <a:cubicBezTo>
                    <a:pt x="33121" y="9860"/>
                    <a:pt x="34206" y="8474"/>
                    <a:pt x="34824" y="6908"/>
                  </a:cubicBezTo>
                  <a:cubicBezTo>
                    <a:pt x="35247" y="5835"/>
                    <a:pt x="34863" y="2313"/>
                    <a:pt x="30733" y="778"/>
                  </a:cubicBezTo>
                  <a:cubicBezTo>
                    <a:pt x="29102" y="172"/>
                    <a:pt x="27326" y="1"/>
                    <a:pt x="25588" y="86"/>
                  </a:cubicBezTo>
                  <a:cubicBezTo>
                    <a:pt x="23631" y="181"/>
                    <a:pt x="21686" y="687"/>
                    <a:pt x="19952" y="161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19;p33">
              <a:extLst>
                <a:ext uri="{FF2B5EF4-FFF2-40B4-BE49-F238E27FC236}">
                  <a16:creationId xmlns:a16="http://schemas.microsoft.com/office/drawing/2014/main" id="{3473A6AA-D6D2-B489-1FB9-5E7D6D32BEA6}"/>
                </a:ext>
              </a:extLst>
            </p:cNvPr>
            <p:cNvSpPr/>
            <p:nvPr/>
          </p:nvSpPr>
          <p:spPr>
            <a:xfrm flipH="1">
              <a:off x="1543779" y="2544651"/>
              <a:ext cx="963059" cy="556874"/>
            </a:xfrm>
            <a:custGeom>
              <a:avLst/>
              <a:gdLst/>
              <a:ahLst/>
              <a:cxnLst/>
              <a:rect l="l" t="t" r="r" b="b"/>
              <a:pathLst>
                <a:path w="17799" h="10292" extrusionOk="0">
                  <a:moveTo>
                    <a:pt x="1142" y="5558"/>
                  </a:moveTo>
                  <a:cubicBezTo>
                    <a:pt x="567" y="6172"/>
                    <a:pt x="1" y="6993"/>
                    <a:pt x="259" y="7793"/>
                  </a:cubicBezTo>
                  <a:cubicBezTo>
                    <a:pt x="510" y="8572"/>
                    <a:pt x="1404" y="8914"/>
                    <a:pt x="2194" y="9125"/>
                  </a:cubicBezTo>
                  <a:cubicBezTo>
                    <a:pt x="4158" y="9645"/>
                    <a:pt x="6172" y="9985"/>
                    <a:pt x="8200" y="10136"/>
                  </a:cubicBezTo>
                  <a:cubicBezTo>
                    <a:pt x="10288" y="10291"/>
                    <a:pt x="12464" y="10229"/>
                    <a:pt x="14358" y="9338"/>
                  </a:cubicBezTo>
                  <a:cubicBezTo>
                    <a:pt x="16253" y="8447"/>
                    <a:pt x="17799" y="6554"/>
                    <a:pt x="17737" y="4460"/>
                  </a:cubicBezTo>
                  <a:cubicBezTo>
                    <a:pt x="17701" y="3288"/>
                    <a:pt x="17153" y="2140"/>
                    <a:pt x="16262" y="1374"/>
                  </a:cubicBezTo>
                  <a:cubicBezTo>
                    <a:pt x="14659" y="0"/>
                    <a:pt x="12220" y="8"/>
                    <a:pt x="10282" y="421"/>
                  </a:cubicBezTo>
                  <a:cubicBezTo>
                    <a:pt x="8068" y="893"/>
                    <a:pt x="5948" y="1797"/>
                    <a:pt x="4073" y="3063"/>
                  </a:cubicBezTo>
                  <a:cubicBezTo>
                    <a:pt x="3007" y="3782"/>
                    <a:pt x="2019" y="4619"/>
                    <a:pt x="1142" y="555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0;p33">
              <a:extLst>
                <a:ext uri="{FF2B5EF4-FFF2-40B4-BE49-F238E27FC236}">
                  <a16:creationId xmlns:a16="http://schemas.microsoft.com/office/drawing/2014/main" id="{8E12A2F8-36B3-B7B5-89EF-0D6DDA82E833}"/>
                </a:ext>
              </a:extLst>
            </p:cNvPr>
            <p:cNvSpPr/>
            <p:nvPr/>
          </p:nvSpPr>
          <p:spPr>
            <a:xfrm flipH="1">
              <a:off x="2609373" y="1877450"/>
              <a:ext cx="466353" cy="208693"/>
            </a:xfrm>
            <a:custGeom>
              <a:avLst/>
              <a:gdLst/>
              <a:ahLst/>
              <a:cxnLst/>
              <a:rect l="l" t="t" r="r" b="b"/>
              <a:pathLst>
                <a:path w="8619" h="3857" extrusionOk="0">
                  <a:moveTo>
                    <a:pt x="911" y="1631"/>
                  </a:moveTo>
                  <a:cubicBezTo>
                    <a:pt x="611" y="1853"/>
                    <a:pt x="320" y="2105"/>
                    <a:pt x="160" y="2442"/>
                  </a:cubicBezTo>
                  <a:cubicBezTo>
                    <a:pt x="0" y="2779"/>
                    <a:pt x="6" y="3217"/>
                    <a:pt x="261" y="3489"/>
                  </a:cubicBezTo>
                  <a:cubicBezTo>
                    <a:pt x="607" y="3856"/>
                    <a:pt x="1203" y="3767"/>
                    <a:pt x="1694" y="3649"/>
                  </a:cubicBezTo>
                  <a:cubicBezTo>
                    <a:pt x="3053" y="3322"/>
                    <a:pt x="4411" y="2994"/>
                    <a:pt x="5770" y="2666"/>
                  </a:cubicBezTo>
                  <a:cubicBezTo>
                    <a:pt x="6321" y="2534"/>
                    <a:pt x="6874" y="2401"/>
                    <a:pt x="7389" y="2167"/>
                  </a:cubicBezTo>
                  <a:cubicBezTo>
                    <a:pt x="7697" y="2027"/>
                    <a:pt x="8013" y="1827"/>
                    <a:pt x="8130" y="1508"/>
                  </a:cubicBezTo>
                  <a:cubicBezTo>
                    <a:pt x="8618" y="170"/>
                    <a:pt x="6177" y="0"/>
                    <a:pt x="5368" y="7"/>
                  </a:cubicBezTo>
                  <a:cubicBezTo>
                    <a:pt x="3799" y="22"/>
                    <a:pt x="2152" y="706"/>
                    <a:pt x="911" y="1631"/>
                  </a:cubicBezTo>
                  <a:close/>
                </a:path>
              </a:pathLst>
            </a:custGeom>
            <a:solidFill>
              <a:srgbClr val="FF003A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1;p33">
              <a:extLst>
                <a:ext uri="{FF2B5EF4-FFF2-40B4-BE49-F238E27FC236}">
                  <a16:creationId xmlns:a16="http://schemas.microsoft.com/office/drawing/2014/main" id="{B269F0BC-10E0-5E36-788C-99D4D7D542C6}"/>
                </a:ext>
              </a:extLst>
            </p:cNvPr>
            <p:cNvSpPr/>
            <p:nvPr/>
          </p:nvSpPr>
          <p:spPr>
            <a:xfrm flipH="1">
              <a:off x="1972418" y="1569144"/>
              <a:ext cx="531173" cy="388167"/>
            </a:xfrm>
            <a:custGeom>
              <a:avLst/>
              <a:gdLst/>
              <a:ahLst/>
              <a:cxnLst/>
              <a:rect l="l" t="t" r="r" b="b"/>
              <a:pathLst>
                <a:path w="9817" h="7174" extrusionOk="0">
                  <a:moveTo>
                    <a:pt x="6122" y="593"/>
                  </a:moveTo>
                  <a:cubicBezTo>
                    <a:pt x="5359" y="1012"/>
                    <a:pt x="4782" y="1695"/>
                    <a:pt x="4213" y="2356"/>
                  </a:cubicBezTo>
                  <a:cubicBezTo>
                    <a:pt x="3644" y="3016"/>
                    <a:pt x="3040" y="3682"/>
                    <a:pt x="2247" y="4044"/>
                  </a:cubicBezTo>
                  <a:cubicBezTo>
                    <a:pt x="1779" y="4257"/>
                    <a:pt x="1260" y="4355"/>
                    <a:pt x="816" y="4614"/>
                  </a:cubicBezTo>
                  <a:cubicBezTo>
                    <a:pt x="371" y="4873"/>
                    <a:pt x="0" y="5372"/>
                    <a:pt x="118" y="5871"/>
                  </a:cubicBezTo>
                  <a:cubicBezTo>
                    <a:pt x="235" y="6365"/>
                    <a:pt x="789" y="6648"/>
                    <a:pt x="1297" y="6643"/>
                  </a:cubicBezTo>
                  <a:cubicBezTo>
                    <a:pt x="1803" y="6638"/>
                    <a:pt x="2280" y="6419"/>
                    <a:pt x="2752" y="6234"/>
                  </a:cubicBezTo>
                  <a:cubicBezTo>
                    <a:pt x="3225" y="6048"/>
                    <a:pt x="3740" y="5890"/>
                    <a:pt x="4233" y="6012"/>
                  </a:cubicBezTo>
                  <a:cubicBezTo>
                    <a:pt x="4702" y="6129"/>
                    <a:pt x="5074" y="6479"/>
                    <a:pt x="5504" y="6700"/>
                  </a:cubicBezTo>
                  <a:cubicBezTo>
                    <a:pt x="6418" y="7173"/>
                    <a:pt x="7595" y="7003"/>
                    <a:pt x="8415" y="6378"/>
                  </a:cubicBezTo>
                  <a:cubicBezTo>
                    <a:pt x="9235" y="5754"/>
                    <a:pt x="9703" y="4732"/>
                    <a:pt x="9763" y="3704"/>
                  </a:cubicBezTo>
                  <a:cubicBezTo>
                    <a:pt x="9817" y="2782"/>
                    <a:pt x="9587" y="1379"/>
                    <a:pt x="8893" y="683"/>
                  </a:cubicBezTo>
                  <a:cubicBezTo>
                    <a:pt x="8207" y="0"/>
                    <a:pt x="6888" y="174"/>
                    <a:pt x="6122" y="593"/>
                  </a:cubicBezTo>
                  <a:close/>
                </a:path>
              </a:pathLst>
            </a:custGeom>
            <a:solidFill>
              <a:srgbClr val="FF27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2;p33">
              <a:extLst>
                <a:ext uri="{FF2B5EF4-FFF2-40B4-BE49-F238E27FC236}">
                  <a16:creationId xmlns:a16="http://schemas.microsoft.com/office/drawing/2014/main" id="{361556FC-4810-E919-8BC4-1F1847D84C15}"/>
                </a:ext>
              </a:extLst>
            </p:cNvPr>
            <p:cNvSpPr/>
            <p:nvPr/>
          </p:nvSpPr>
          <p:spPr>
            <a:xfrm flipH="1">
              <a:off x="2456574" y="1424082"/>
              <a:ext cx="807338" cy="255387"/>
            </a:xfrm>
            <a:custGeom>
              <a:avLst/>
              <a:gdLst/>
              <a:ahLst/>
              <a:cxnLst/>
              <a:rect l="l" t="t" r="r" b="b"/>
              <a:pathLst>
                <a:path w="14921" h="4720" extrusionOk="0">
                  <a:moveTo>
                    <a:pt x="2183" y="1038"/>
                  </a:moveTo>
                  <a:cubicBezTo>
                    <a:pt x="1659" y="1210"/>
                    <a:pt x="1133" y="1411"/>
                    <a:pt x="714" y="1769"/>
                  </a:cubicBezTo>
                  <a:cubicBezTo>
                    <a:pt x="296" y="2127"/>
                    <a:pt x="0" y="2673"/>
                    <a:pt x="75" y="3217"/>
                  </a:cubicBezTo>
                  <a:cubicBezTo>
                    <a:pt x="160" y="3852"/>
                    <a:pt x="725" y="4339"/>
                    <a:pt x="1337" y="4530"/>
                  </a:cubicBezTo>
                  <a:cubicBezTo>
                    <a:pt x="1949" y="4720"/>
                    <a:pt x="2607" y="4672"/>
                    <a:pt x="3247" y="4622"/>
                  </a:cubicBezTo>
                  <a:cubicBezTo>
                    <a:pt x="6266" y="4388"/>
                    <a:pt x="9285" y="4154"/>
                    <a:pt x="12306" y="3920"/>
                  </a:cubicBezTo>
                  <a:cubicBezTo>
                    <a:pt x="12879" y="3876"/>
                    <a:pt x="13469" y="3826"/>
                    <a:pt x="13981" y="3569"/>
                  </a:cubicBezTo>
                  <a:cubicBezTo>
                    <a:pt x="14495" y="3311"/>
                    <a:pt x="14920" y="2789"/>
                    <a:pt x="14887" y="2215"/>
                  </a:cubicBezTo>
                  <a:cubicBezTo>
                    <a:pt x="14798" y="706"/>
                    <a:pt x="12372" y="510"/>
                    <a:pt x="11250" y="329"/>
                  </a:cubicBezTo>
                  <a:cubicBezTo>
                    <a:pt x="9296" y="18"/>
                    <a:pt x="7299" y="1"/>
                    <a:pt x="5340" y="291"/>
                  </a:cubicBezTo>
                  <a:cubicBezTo>
                    <a:pt x="4270" y="451"/>
                    <a:pt x="3211" y="700"/>
                    <a:pt x="2183" y="103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3;p33">
              <a:extLst>
                <a:ext uri="{FF2B5EF4-FFF2-40B4-BE49-F238E27FC236}">
                  <a16:creationId xmlns:a16="http://schemas.microsoft.com/office/drawing/2014/main" id="{891B6EAF-98B9-BF55-BEBC-EB54EEE5543A}"/>
                </a:ext>
              </a:extLst>
            </p:cNvPr>
            <p:cNvSpPr/>
            <p:nvPr/>
          </p:nvSpPr>
          <p:spPr>
            <a:xfrm flipH="1">
              <a:off x="1417003" y="1771128"/>
              <a:ext cx="395850" cy="410027"/>
            </a:xfrm>
            <a:custGeom>
              <a:avLst/>
              <a:gdLst/>
              <a:ahLst/>
              <a:cxnLst/>
              <a:rect l="l" t="t" r="r" b="b"/>
              <a:pathLst>
                <a:path w="7316" h="7578" extrusionOk="0">
                  <a:moveTo>
                    <a:pt x="1626" y="2733"/>
                  </a:moveTo>
                  <a:cubicBezTo>
                    <a:pt x="1178" y="3742"/>
                    <a:pt x="733" y="4749"/>
                    <a:pt x="286" y="5758"/>
                  </a:cubicBezTo>
                  <a:cubicBezTo>
                    <a:pt x="145" y="6079"/>
                    <a:pt x="1" y="6432"/>
                    <a:pt x="96" y="6769"/>
                  </a:cubicBezTo>
                  <a:cubicBezTo>
                    <a:pt x="216" y="7189"/>
                    <a:pt x="688" y="7427"/>
                    <a:pt x="1125" y="7424"/>
                  </a:cubicBezTo>
                  <a:cubicBezTo>
                    <a:pt x="1563" y="7420"/>
                    <a:pt x="1973" y="7231"/>
                    <a:pt x="2370" y="7045"/>
                  </a:cubicBezTo>
                  <a:cubicBezTo>
                    <a:pt x="2766" y="6860"/>
                    <a:pt x="3180" y="6673"/>
                    <a:pt x="3617" y="6679"/>
                  </a:cubicBezTo>
                  <a:cubicBezTo>
                    <a:pt x="4161" y="6684"/>
                    <a:pt x="4653" y="6980"/>
                    <a:pt x="5148" y="7205"/>
                  </a:cubicBezTo>
                  <a:cubicBezTo>
                    <a:pt x="5644" y="7429"/>
                    <a:pt x="6245" y="7577"/>
                    <a:pt x="6715" y="7301"/>
                  </a:cubicBezTo>
                  <a:cubicBezTo>
                    <a:pt x="7077" y="7088"/>
                    <a:pt x="7270" y="6658"/>
                    <a:pt x="7294" y="6239"/>
                  </a:cubicBezTo>
                  <a:cubicBezTo>
                    <a:pt x="7315" y="5819"/>
                    <a:pt x="7189" y="5407"/>
                    <a:pt x="7034" y="5016"/>
                  </a:cubicBezTo>
                  <a:cubicBezTo>
                    <a:pt x="6490" y="3640"/>
                    <a:pt x="5506" y="2441"/>
                    <a:pt x="4549" y="1333"/>
                  </a:cubicBezTo>
                  <a:cubicBezTo>
                    <a:pt x="3398" y="1"/>
                    <a:pt x="2090" y="1682"/>
                    <a:pt x="1626" y="2733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4;p33">
              <a:extLst>
                <a:ext uri="{FF2B5EF4-FFF2-40B4-BE49-F238E27FC236}">
                  <a16:creationId xmlns:a16="http://schemas.microsoft.com/office/drawing/2014/main" id="{A82BE9EF-6314-ECB3-CBF9-067A16950CBD}"/>
                </a:ext>
              </a:extLst>
            </p:cNvPr>
            <p:cNvSpPr/>
            <p:nvPr/>
          </p:nvSpPr>
          <p:spPr>
            <a:xfrm flipH="1">
              <a:off x="2900147" y="2573869"/>
              <a:ext cx="304896" cy="180124"/>
            </a:xfrm>
            <a:custGeom>
              <a:avLst/>
              <a:gdLst/>
              <a:ahLst/>
              <a:cxnLst/>
              <a:rect l="l" t="t" r="r" b="b"/>
              <a:pathLst>
                <a:path w="5635" h="3329" extrusionOk="0">
                  <a:moveTo>
                    <a:pt x="639" y="1988"/>
                  </a:moveTo>
                  <a:cubicBezTo>
                    <a:pt x="328" y="2229"/>
                    <a:pt x="1" y="2602"/>
                    <a:pt x="151" y="2965"/>
                  </a:cubicBezTo>
                  <a:cubicBezTo>
                    <a:pt x="240" y="3180"/>
                    <a:pt x="480" y="3302"/>
                    <a:pt x="713" y="3316"/>
                  </a:cubicBezTo>
                  <a:cubicBezTo>
                    <a:pt x="945" y="3329"/>
                    <a:pt x="1172" y="3255"/>
                    <a:pt x="1391" y="3176"/>
                  </a:cubicBezTo>
                  <a:cubicBezTo>
                    <a:pt x="1969" y="2969"/>
                    <a:pt x="5634" y="1620"/>
                    <a:pt x="4604" y="875"/>
                  </a:cubicBezTo>
                  <a:cubicBezTo>
                    <a:pt x="3396" y="0"/>
                    <a:pt x="1542" y="1288"/>
                    <a:pt x="639" y="198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5;p33">
              <a:extLst>
                <a:ext uri="{FF2B5EF4-FFF2-40B4-BE49-F238E27FC236}">
                  <a16:creationId xmlns:a16="http://schemas.microsoft.com/office/drawing/2014/main" id="{A32F7538-5CB2-D93E-BE9F-14863000295A}"/>
                </a:ext>
              </a:extLst>
            </p:cNvPr>
            <p:cNvSpPr/>
            <p:nvPr/>
          </p:nvSpPr>
          <p:spPr>
            <a:xfrm flipH="1">
              <a:off x="1682997" y="2632143"/>
              <a:ext cx="577002" cy="359382"/>
            </a:xfrm>
            <a:custGeom>
              <a:avLst/>
              <a:gdLst/>
              <a:ahLst/>
              <a:cxnLst/>
              <a:rect l="l" t="t" r="r" b="b"/>
              <a:pathLst>
                <a:path w="10664" h="6642" extrusionOk="0">
                  <a:moveTo>
                    <a:pt x="1424" y="2360"/>
                  </a:moveTo>
                  <a:cubicBezTo>
                    <a:pt x="719" y="2836"/>
                    <a:pt x="0" y="3539"/>
                    <a:pt x="98" y="4383"/>
                  </a:cubicBezTo>
                  <a:cubicBezTo>
                    <a:pt x="194" y="5220"/>
                    <a:pt x="1047" y="5744"/>
                    <a:pt x="1844" y="6015"/>
                  </a:cubicBezTo>
                  <a:cubicBezTo>
                    <a:pt x="3675" y="6641"/>
                    <a:pt x="5721" y="6611"/>
                    <a:pt x="7531" y="5933"/>
                  </a:cubicBezTo>
                  <a:cubicBezTo>
                    <a:pt x="8386" y="5612"/>
                    <a:pt x="9206" y="5137"/>
                    <a:pt x="9784" y="4429"/>
                  </a:cubicBezTo>
                  <a:cubicBezTo>
                    <a:pt x="10359" y="3720"/>
                    <a:pt x="10664" y="2754"/>
                    <a:pt x="10433" y="1870"/>
                  </a:cubicBezTo>
                  <a:cubicBezTo>
                    <a:pt x="9946" y="1"/>
                    <a:pt x="8063" y="224"/>
                    <a:pt x="6584" y="416"/>
                  </a:cubicBezTo>
                  <a:cubicBezTo>
                    <a:pt x="4745" y="657"/>
                    <a:pt x="2962" y="1322"/>
                    <a:pt x="1424" y="2360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6;p33">
              <a:extLst>
                <a:ext uri="{FF2B5EF4-FFF2-40B4-BE49-F238E27FC236}">
                  <a16:creationId xmlns:a16="http://schemas.microsoft.com/office/drawing/2014/main" id="{20A0C8C5-F840-F9EA-6644-D1AC2C87D997}"/>
                </a:ext>
              </a:extLst>
            </p:cNvPr>
            <p:cNvSpPr/>
            <p:nvPr/>
          </p:nvSpPr>
          <p:spPr>
            <a:xfrm flipH="1">
              <a:off x="3226146" y="2090363"/>
              <a:ext cx="596156" cy="492541"/>
            </a:xfrm>
            <a:custGeom>
              <a:avLst/>
              <a:gdLst/>
              <a:ahLst/>
              <a:cxnLst/>
              <a:rect l="l" t="t" r="r" b="b"/>
              <a:pathLst>
                <a:path w="11018" h="9103" extrusionOk="0">
                  <a:moveTo>
                    <a:pt x="8415" y="535"/>
                  </a:moveTo>
                  <a:cubicBezTo>
                    <a:pt x="7860" y="811"/>
                    <a:pt x="7392" y="1233"/>
                    <a:pt x="6932" y="1649"/>
                  </a:cubicBezTo>
                  <a:cubicBezTo>
                    <a:pt x="5337" y="3091"/>
                    <a:pt x="3744" y="4532"/>
                    <a:pt x="2150" y="5973"/>
                  </a:cubicBezTo>
                  <a:cubicBezTo>
                    <a:pt x="1488" y="6573"/>
                    <a:pt x="817" y="7182"/>
                    <a:pt x="342" y="7938"/>
                  </a:cubicBezTo>
                  <a:cubicBezTo>
                    <a:pt x="144" y="8251"/>
                    <a:pt x="0" y="8710"/>
                    <a:pt x="277" y="8956"/>
                  </a:cubicBezTo>
                  <a:cubicBezTo>
                    <a:pt x="423" y="9087"/>
                    <a:pt x="646" y="9102"/>
                    <a:pt x="832" y="9043"/>
                  </a:cubicBezTo>
                  <a:cubicBezTo>
                    <a:pt x="1020" y="8984"/>
                    <a:pt x="1180" y="8862"/>
                    <a:pt x="1333" y="8739"/>
                  </a:cubicBezTo>
                  <a:cubicBezTo>
                    <a:pt x="2923" y="7459"/>
                    <a:pt x="4255" y="5817"/>
                    <a:pt x="6078" y="4896"/>
                  </a:cubicBezTo>
                  <a:cubicBezTo>
                    <a:pt x="6795" y="4534"/>
                    <a:pt x="7567" y="4294"/>
                    <a:pt x="8302" y="3967"/>
                  </a:cubicBezTo>
                  <a:cubicBezTo>
                    <a:pt x="9037" y="3640"/>
                    <a:pt x="9752" y="3208"/>
                    <a:pt x="10222" y="2555"/>
                  </a:cubicBezTo>
                  <a:cubicBezTo>
                    <a:pt x="10581" y="2056"/>
                    <a:pt x="11017" y="954"/>
                    <a:pt x="10445" y="446"/>
                  </a:cubicBezTo>
                  <a:cubicBezTo>
                    <a:pt x="9944" y="1"/>
                    <a:pt x="8928" y="280"/>
                    <a:pt x="8415" y="53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7;p33">
              <a:extLst>
                <a:ext uri="{FF2B5EF4-FFF2-40B4-BE49-F238E27FC236}">
                  <a16:creationId xmlns:a16="http://schemas.microsoft.com/office/drawing/2014/main" id="{C6B59BFB-C283-11AD-A69A-CD61017DC919}"/>
                </a:ext>
              </a:extLst>
            </p:cNvPr>
            <p:cNvSpPr/>
            <p:nvPr/>
          </p:nvSpPr>
          <p:spPr>
            <a:xfrm flipH="1">
              <a:off x="2755085" y="1476458"/>
              <a:ext cx="445088" cy="175687"/>
            </a:xfrm>
            <a:custGeom>
              <a:avLst/>
              <a:gdLst/>
              <a:ahLst/>
              <a:cxnLst/>
              <a:rect l="l" t="t" r="r" b="b"/>
              <a:pathLst>
                <a:path w="8226" h="3247" extrusionOk="0">
                  <a:moveTo>
                    <a:pt x="1073" y="927"/>
                  </a:moveTo>
                  <a:cubicBezTo>
                    <a:pt x="795" y="1047"/>
                    <a:pt x="515" y="1186"/>
                    <a:pt x="312" y="1412"/>
                  </a:cubicBezTo>
                  <a:cubicBezTo>
                    <a:pt x="110" y="1637"/>
                    <a:pt x="0" y="1970"/>
                    <a:pt x="114" y="2252"/>
                  </a:cubicBezTo>
                  <a:cubicBezTo>
                    <a:pt x="256" y="2602"/>
                    <a:pt x="668" y="2747"/>
                    <a:pt x="1037" y="2830"/>
                  </a:cubicBezTo>
                  <a:cubicBezTo>
                    <a:pt x="2877" y="3246"/>
                    <a:pt x="4828" y="3155"/>
                    <a:pt x="6623" y="2567"/>
                  </a:cubicBezTo>
                  <a:cubicBezTo>
                    <a:pt x="7001" y="2442"/>
                    <a:pt x="7381" y="2293"/>
                    <a:pt x="7688" y="2040"/>
                  </a:cubicBezTo>
                  <a:cubicBezTo>
                    <a:pt x="7995" y="1786"/>
                    <a:pt x="8226" y="1413"/>
                    <a:pt x="8223" y="1013"/>
                  </a:cubicBezTo>
                  <a:cubicBezTo>
                    <a:pt x="8217" y="411"/>
                    <a:pt x="7788" y="188"/>
                    <a:pt x="7280" y="151"/>
                  </a:cubicBezTo>
                  <a:cubicBezTo>
                    <a:pt x="6580" y="102"/>
                    <a:pt x="5900" y="0"/>
                    <a:pt x="5192" y="17"/>
                  </a:cubicBezTo>
                  <a:cubicBezTo>
                    <a:pt x="3778" y="53"/>
                    <a:pt x="2370" y="360"/>
                    <a:pt x="1073" y="927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28;p33">
              <a:extLst>
                <a:ext uri="{FF2B5EF4-FFF2-40B4-BE49-F238E27FC236}">
                  <a16:creationId xmlns:a16="http://schemas.microsoft.com/office/drawing/2014/main" id="{69766070-DAA2-5162-56F7-D2CF9E40680A}"/>
                </a:ext>
              </a:extLst>
            </p:cNvPr>
            <p:cNvSpPr/>
            <p:nvPr/>
          </p:nvSpPr>
          <p:spPr>
            <a:xfrm flipH="1">
              <a:off x="3476285" y="1534137"/>
              <a:ext cx="344773" cy="248191"/>
            </a:xfrm>
            <a:custGeom>
              <a:avLst/>
              <a:gdLst/>
              <a:ahLst/>
              <a:cxnLst/>
              <a:rect l="l" t="t" r="r" b="b"/>
              <a:pathLst>
                <a:path w="6372" h="4587" extrusionOk="0">
                  <a:moveTo>
                    <a:pt x="650" y="2552"/>
                  </a:moveTo>
                  <a:cubicBezTo>
                    <a:pt x="296" y="2986"/>
                    <a:pt x="1" y="3604"/>
                    <a:pt x="287" y="4087"/>
                  </a:cubicBezTo>
                  <a:cubicBezTo>
                    <a:pt x="437" y="4338"/>
                    <a:pt x="719" y="4488"/>
                    <a:pt x="1006" y="4538"/>
                  </a:cubicBezTo>
                  <a:cubicBezTo>
                    <a:pt x="1293" y="4587"/>
                    <a:pt x="1588" y="4548"/>
                    <a:pt x="1874" y="4494"/>
                  </a:cubicBezTo>
                  <a:cubicBezTo>
                    <a:pt x="3199" y="4237"/>
                    <a:pt x="4452" y="3633"/>
                    <a:pt x="5480" y="2757"/>
                  </a:cubicBezTo>
                  <a:cubicBezTo>
                    <a:pt x="5932" y="2370"/>
                    <a:pt x="6372" y="1836"/>
                    <a:pt x="6266" y="1251"/>
                  </a:cubicBezTo>
                  <a:cubicBezTo>
                    <a:pt x="6039" y="0"/>
                    <a:pt x="4342" y="463"/>
                    <a:pt x="3539" y="684"/>
                  </a:cubicBezTo>
                  <a:cubicBezTo>
                    <a:pt x="2415" y="993"/>
                    <a:pt x="1388" y="1648"/>
                    <a:pt x="650" y="255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29;p33">
              <a:extLst>
                <a:ext uri="{FF2B5EF4-FFF2-40B4-BE49-F238E27FC236}">
                  <a16:creationId xmlns:a16="http://schemas.microsoft.com/office/drawing/2014/main" id="{ACD3E3B6-4BF7-DF89-AF0E-8A692678A4C8}"/>
                </a:ext>
              </a:extLst>
            </p:cNvPr>
            <p:cNvSpPr/>
            <p:nvPr/>
          </p:nvSpPr>
          <p:spPr>
            <a:xfrm flipH="1">
              <a:off x="1682944" y="3477845"/>
              <a:ext cx="1055746" cy="354242"/>
            </a:xfrm>
            <a:custGeom>
              <a:avLst/>
              <a:gdLst/>
              <a:ahLst/>
              <a:cxnLst/>
              <a:rect l="l" t="t" r="r" b="b"/>
              <a:pathLst>
                <a:path w="19512" h="6547" extrusionOk="0">
                  <a:moveTo>
                    <a:pt x="5343" y="1485"/>
                  </a:moveTo>
                  <a:cubicBezTo>
                    <a:pt x="3956" y="1681"/>
                    <a:pt x="2552" y="1906"/>
                    <a:pt x="1278" y="2488"/>
                  </a:cubicBezTo>
                  <a:cubicBezTo>
                    <a:pt x="657" y="2772"/>
                    <a:pt x="1" y="3262"/>
                    <a:pt x="5" y="3946"/>
                  </a:cubicBezTo>
                  <a:cubicBezTo>
                    <a:pt x="7" y="4371"/>
                    <a:pt x="284" y="4758"/>
                    <a:pt x="633" y="4999"/>
                  </a:cubicBezTo>
                  <a:cubicBezTo>
                    <a:pt x="983" y="5241"/>
                    <a:pt x="1401" y="5362"/>
                    <a:pt x="1811" y="5468"/>
                  </a:cubicBezTo>
                  <a:cubicBezTo>
                    <a:pt x="5544" y="6431"/>
                    <a:pt x="9492" y="6546"/>
                    <a:pt x="13276" y="5803"/>
                  </a:cubicBezTo>
                  <a:cubicBezTo>
                    <a:pt x="14346" y="5593"/>
                    <a:pt x="15410" y="5312"/>
                    <a:pt x="16384" y="4827"/>
                  </a:cubicBezTo>
                  <a:cubicBezTo>
                    <a:pt x="17360" y="4340"/>
                    <a:pt x="18246" y="3637"/>
                    <a:pt x="18823" y="2713"/>
                  </a:cubicBezTo>
                  <a:cubicBezTo>
                    <a:pt x="19254" y="2021"/>
                    <a:pt x="19512" y="845"/>
                    <a:pt x="18657" y="329"/>
                  </a:cubicBezTo>
                  <a:cubicBezTo>
                    <a:pt x="18114" y="0"/>
                    <a:pt x="17187" y="319"/>
                    <a:pt x="16597" y="357"/>
                  </a:cubicBezTo>
                  <a:cubicBezTo>
                    <a:pt x="14182" y="510"/>
                    <a:pt x="11772" y="706"/>
                    <a:pt x="9368" y="975"/>
                  </a:cubicBezTo>
                  <a:cubicBezTo>
                    <a:pt x="8025" y="1125"/>
                    <a:pt x="6683" y="1296"/>
                    <a:pt x="5343" y="148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30;p33">
              <a:extLst>
                <a:ext uri="{FF2B5EF4-FFF2-40B4-BE49-F238E27FC236}">
                  <a16:creationId xmlns:a16="http://schemas.microsoft.com/office/drawing/2014/main" id="{4FC642F0-2D15-289B-4368-96A7F793FD06}"/>
                </a:ext>
              </a:extLst>
            </p:cNvPr>
            <p:cNvSpPr/>
            <p:nvPr/>
          </p:nvSpPr>
          <p:spPr>
            <a:xfrm flipH="1">
              <a:off x="2267683" y="3818614"/>
              <a:ext cx="409377" cy="460942"/>
            </a:xfrm>
            <a:custGeom>
              <a:avLst/>
              <a:gdLst/>
              <a:ahLst/>
              <a:cxnLst/>
              <a:rect l="l" t="t" r="r" b="b"/>
              <a:pathLst>
                <a:path w="7566" h="8519" extrusionOk="0">
                  <a:moveTo>
                    <a:pt x="3193" y="1075"/>
                  </a:moveTo>
                  <a:cubicBezTo>
                    <a:pt x="2597" y="553"/>
                    <a:pt x="1904" y="68"/>
                    <a:pt x="1112" y="25"/>
                  </a:cubicBezTo>
                  <a:cubicBezTo>
                    <a:pt x="689" y="0"/>
                    <a:pt x="193" y="172"/>
                    <a:pt x="77" y="580"/>
                  </a:cubicBezTo>
                  <a:cubicBezTo>
                    <a:pt x="1" y="852"/>
                    <a:pt x="122" y="1145"/>
                    <a:pt x="311" y="1353"/>
                  </a:cubicBezTo>
                  <a:cubicBezTo>
                    <a:pt x="500" y="1561"/>
                    <a:pt x="748" y="1703"/>
                    <a:pt x="984" y="1856"/>
                  </a:cubicBezTo>
                  <a:cubicBezTo>
                    <a:pt x="2378" y="2758"/>
                    <a:pt x="3453" y="4144"/>
                    <a:pt x="3980" y="5718"/>
                  </a:cubicBezTo>
                  <a:cubicBezTo>
                    <a:pt x="4132" y="6172"/>
                    <a:pt x="4241" y="6641"/>
                    <a:pt x="4425" y="7083"/>
                  </a:cubicBezTo>
                  <a:cubicBezTo>
                    <a:pt x="4611" y="7524"/>
                    <a:pt x="4884" y="7945"/>
                    <a:pt x="5287" y="8203"/>
                  </a:cubicBezTo>
                  <a:cubicBezTo>
                    <a:pt x="5691" y="8459"/>
                    <a:pt x="6244" y="8518"/>
                    <a:pt x="6644" y="8256"/>
                  </a:cubicBezTo>
                  <a:cubicBezTo>
                    <a:pt x="7565" y="7655"/>
                    <a:pt x="6769" y="6135"/>
                    <a:pt x="6438" y="5422"/>
                  </a:cubicBezTo>
                  <a:cubicBezTo>
                    <a:pt x="5949" y="4363"/>
                    <a:pt x="5315" y="3369"/>
                    <a:pt x="4564" y="2475"/>
                  </a:cubicBezTo>
                  <a:cubicBezTo>
                    <a:pt x="4143" y="1973"/>
                    <a:pt x="3686" y="1504"/>
                    <a:pt x="3193" y="107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31;p33">
              <a:extLst>
                <a:ext uri="{FF2B5EF4-FFF2-40B4-BE49-F238E27FC236}">
                  <a16:creationId xmlns:a16="http://schemas.microsoft.com/office/drawing/2014/main" id="{14840585-522E-E982-FD38-9FF59DF9A32B}"/>
                </a:ext>
              </a:extLst>
            </p:cNvPr>
            <p:cNvSpPr/>
            <p:nvPr/>
          </p:nvSpPr>
          <p:spPr>
            <a:xfrm flipH="1">
              <a:off x="1861227" y="3545804"/>
              <a:ext cx="628459" cy="207502"/>
            </a:xfrm>
            <a:custGeom>
              <a:avLst/>
              <a:gdLst/>
              <a:ahLst/>
              <a:cxnLst/>
              <a:rect l="l" t="t" r="r" b="b"/>
              <a:pathLst>
                <a:path w="11615" h="3835" extrusionOk="0">
                  <a:moveTo>
                    <a:pt x="1600" y="1015"/>
                  </a:moveTo>
                  <a:cubicBezTo>
                    <a:pt x="1313" y="1075"/>
                    <a:pt x="1025" y="1139"/>
                    <a:pt x="763" y="1273"/>
                  </a:cubicBezTo>
                  <a:cubicBezTo>
                    <a:pt x="503" y="1407"/>
                    <a:pt x="269" y="1618"/>
                    <a:pt x="171" y="1895"/>
                  </a:cubicBezTo>
                  <a:cubicBezTo>
                    <a:pt x="1" y="2373"/>
                    <a:pt x="287" y="2918"/>
                    <a:pt x="707" y="3200"/>
                  </a:cubicBezTo>
                  <a:cubicBezTo>
                    <a:pt x="1127" y="3482"/>
                    <a:pt x="1651" y="3559"/>
                    <a:pt x="2154" y="3604"/>
                  </a:cubicBezTo>
                  <a:cubicBezTo>
                    <a:pt x="4692" y="3835"/>
                    <a:pt x="7280" y="3486"/>
                    <a:pt x="9665" y="2591"/>
                  </a:cubicBezTo>
                  <a:cubicBezTo>
                    <a:pt x="10240" y="2375"/>
                    <a:pt x="10825" y="2113"/>
                    <a:pt x="11228" y="1648"/>
                  </a:cubicBezTo>
                  <a:cubicBezTo>
                    <a:pt x="11452" y="1389"/>
                    <a:pt x="11614" y="1059"/>
                    <a:pt x="11589" y="717"/>
                  </a:cubicBezTo>
                  <a:cubicBezTo>
                    <a:pt x="11538" y="16"/>
                    <a:pt x="10935" y="0"/>
                    <a:pt x="10393" y="11"/>
                  </a:cubicBezTo>
                  <a:cubicBezTo>
                    <a:pt x="9671" y="24"/>
                    <a:pt x="8951" y="55"/>
                    <a:pt x="8230" y="101"/>
                  </a:cubicBezTo>
                  <a:cubicBezTo>
                    <a:pt x="6807" y="195"/>
                    <a:pt x="5388" y="352"/>
                    <a:pt x="3979" y="576"/>
                  </a:cubicBezTo>
                  <a:cubicBezTo>
                    <a:pt x="3186" y="701"/>
                    <a:pt x="2391" y="848"/>
                    <a:pt x="1600" y="101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32;p33">
              <a:extLst>
                <a:ext uri="{FF2B5EF4-FFF2-40B4-BE49-F238E27FC236}">
                  <a16:creationId xmlns:a16="http://schemas.microsoft.com/office/drawing/2014/main" id="{025E73A4-44BC-A649-B08D-887206154BE1}"/>
                </a:ext>
              </a:extLst>
            </p:cNvPr>
            <p:cNvSpPr/>
            <p:nvPr/>
          </p:nvSpPr>
          <p:spPr>
            <a:xfrm flipH="1">
              <a:off x="1513585" y="1870686"/>
              <a:ext cx="217025" cy="226602"/>
            </a:xfrm>
            <a:custGeom>
              <a:avLst/>
              <a:gdLst/>
              <a:ahLst/>
              <a:cxnLst/>
              <a:rect l="l" t="t" r="r" b="b"/>
              <a:pathLst>
                <a:path w="4011" h="4188" extrusionOk="0">
                  <a:moveTo>
                    <a:pt x="139" y="2865"/>
                  </a:moveTo>
                  <a:cubicBezTo>
                    <a:pt x="64" y="3105"/>
                    <a:pt x="1" y="3357"/>
                    <a:pt x="43" y="3605"/>
                  </a:cubicBezTo>
                  <a:cubicBezTo>
                    <a:pt x="84" y="3854"/>
                    <a:pt x="257" y="4096"/>
                    <a:pt x="503" y="4145"/>
                  </a:cubicBezTo>
                  <a:cubicBezTo>
                    <a:pt x="712" y="4187"/>
                    <a:pt x="923" y="4087"/>
                    <a:pt x="1097" y="3965"/>
                  </a:cubicBezTo>
                  <a:cubicBezTo>
                    <a:pt x="1272" y="3844"/>
                    <a:pt x="1433" y="3696"/>
                    <a:pt x="1631" y="3618"/>
                  </a:cubicBezTo>
                  <a:cubicBezTo>
                    <a:pt x="1972" y="3486"/>
                    <a:pt x="2352" y="3587"/>
                    <a:pt x="2712" y="3647"/>
                  </a:cubicBezTo>
                  <a:cubicBezTo>
                    <a:pt x="3074" y="3707"/>
                    <a:pt x="3496" y="3704"/>
                    <a:pt x="3740" y="3430"/>
                  </a:cubicBezTo>
                  <a:cubicBezTo>
                    <a:pt x="4010" y="3125"/>
                    <a:pt x="3918" y="2652"/>
                    <a:pt x="3791" y="2263"/>
                  </a:cubicBezTo>
                  <a:cubicBezTo>
                    <a:pt x="3627" y="1754"/>
                    <a:pt x="3429" y="1247"/>
                    <a:pt x="3102" y="824"/>
                  </a:cubicBezTo>
                  <a:cubicBezTo>
                    <a:pt x="2865" y="518"/>
                    <a:pt x="2550" y="256"/>
                    <a:pt x="2185" y="117"/>
                  </a:cubicBezTo>
                  <a:cubicBezTo>
                    <a:pt x="1996" y="45"/>
                    <a:pt x="1884" y="1"/>
                    <a:pt x="1728" y="106"/>
                  </a:cubicBezTo>
                  <a:cubicBezTo>
                    <a:pt x="1571" y="212"/>
                    <a:pt x="1437" y="441"/>
                    <a:pt x="1321" y="589"/>
                  </a:cubicBezTo>
                  <a:cubicBezTo>
                    <a:pt x="798" y="1273"/>
                    <a:pt x="394" y="2046"/>
                    <a:pt x="139" y="286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33;p33">
              <a:extLst>
                <a:ext uri="{FF2B5EF4-FFF2-40B4-BE49-F238E27FC236}">
                  <a16:creationId xmlns:a16="http://schemas.microsoft.com/office/drawing/2014/main" id="{305D5B47-B651-9930-0A3C-0BC8ECA058FD}"/>
                </a:ext>
              </a:extLst>
            </p:cNvPr>
            <p:cNvSpPr/>
            <p:nvPr/>
          </p:nvSpPr>
          <p:spPr>
            <a:xfrm flipH="1">
              <a:off x="1567368" y="1951144"/>
              <a:ext cx="97935" cy="54162"/>
            </a:xfrm>
            <a:custGeom>
              <a:avLst/>
              <a:gdLst/>
              <a:ahLst/>
              <a:cxnLst/>
              <a:rect l="l" t="t" r="r" b="b"/>
              <a:pathLst>
                <a:path w="1810" h="1001" extrusionOk="0">
                  <a:moveTo>
                    <a:pt x="671" y="999"/>
                  </a:moveTo>
                  <a:cubicBezTo>
                    <a:pt x="1326" y="993"/>
                    <a:pt x="1809" y="245"/>
                    <a:pt x="995" y="54"/>
                  </a:cubicBezTo>
                  <a:cubicBezTo>
                    <a:pt x="772" y="0"/>
                    <a:pt x="484" y="9"/>
                    <a:pt x="313" y="185"/>
                  </a:cubicBezTo>
                  <a:cubicBezTo>
                    <a:pt x="0" y="506"/>
                    <a:pt x="239" y="1001"/>
                    <a:pt x="671" y="99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34;p33">
            <a:extLst>
              <a:ext uri="{FF2B5EF4-FFF2-40B4-BE49-F238E27FC236}">
                <a16:creationId xmlns:a16="http://schemas.microsoft.com/office/drawing/2014/main" id="{7B1E3528-2355-A136-2754-35C9593B7A7D}"/>
              </a:ext>
            </a:extLst>
          </p:cNvPr>
          <p:cNvSpPr/>
          <p:nvPr/>
        </p:nvSpPr>
        <p:spPr>
          <a:xfrm>
            <a:off x="612771" y="1244525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337;p33">
            <a:extLst>
              <a:ext uri="{FF2B5EF4-FFF2-40B4-BE49-F238E27FC236}">
                <a16:creationId xmlns:a16="http://schemas.microsoft.com/office/drawing/2014/main" id="{8B359347-D615-6D88-0A9B-2CC0662744A6}"/>
              </a:ext>
            </a:extLst>
          </p:cNvPr>
          <p:cNvSpPr/>
          <p:nvPr/>
        </p:nvSpPr>
        <p:spPr>
          <a:xfrm>
            <a:off x="3972821" y="50110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338;p33">
            <a:extLst>
              <a:ext uri="{FF2B5EF4-FFF2-40B4-BE49-F238E27FC236}">
                <a16:creationId xmlns:a16="http://schemas.microsoft.com/office/drawing/2014/main" id="{37C84442-93B1-A498-4983-B65ACDB2EE1D}"/>
              </a:ext>
            </a:extLst>
          </p:cNvPr>
          <p:cNvGrpSpPr/>
          <p:nvPr/>
        </p:nvGrpSpPr>
        <p:grpSpPr>
          <a:xfrm>
            <a:off x="3628175" y="25500"/>
            <a:ext cx="1961600" cy="1029000"/>
            <a:chOff x="4501725" y="419225"/>
            <a:chExt cx="1961600" cy="1029000"/>
          </a:xfrm>
        </p:grpSpPr>
        <p:sp>
          <p:nvSpPr>
            <p:cNvPr id="45" name="Google Shape;339;p33">
              <a:extLst>
                <a:ext uri="{FF2B5EF4-FFF2-40B4-BE49-F238E27FC236}">
                  <a16:creationId xmlns:a16="http://schemas.microsoft.com/office/drawing/2014/main" id="{7A3CE786-40D1-B10C-ADBD-46FA61A70704}"/>
                </a:ext>
              </a:extLst>
            </p:cNvPr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40;p33">
              <a:extLst>
                <a:ext uri="{FF2B5EF4-FFF2-40B4-BE49-F238E27FC236}">
                  <a16:creationId xmlns:a16="http://schemas.microsoft.com/office/drawing/2014/main" id="{10DF5BB5-4B65-3E0C-5B75-C77E364E19C0}"/>
                </a:ext>
              </a:extLst>
            </p:cNvPr>
            <p:cNvSpPr/>
            <p:nvPr/>
          </p:nvSpPr>
          <p:spPr>
            <a:xfrm>
              <a:off x="6396125" y="4192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41;p33">
              <a:extLst>
                <a:ext uri="{FF2B5EF4-FFF2-40B4-BE49-F238E27FC236}">
                  <a16:creationId xmlns:a16="http://schemas.microsoft.com/office/drawing/2014/main" id="{944A5B63-334B-B0EC-0A23-304E85A313A3}"/>
                </a:ext>
              </a:extLst>
            </p:cNvPr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8" name="Google Shape;342;p33">
              <a:extLst>
                <a:ext uri="{FF2B5EF4-FFF2-40B4-BE49-F238E27FC236}">
                  <a16:creationId xmlns:a16="http://schemas.microsoft.com/office/drawing/2014/main" id="{DDE94C94-915D-DAEC-3159-B86CDD7F926B}"/>
                </a:ext>
              </a:extLst>
            </p:cNvPr>
            <p:cNvCxnSpPr>
              <a:stCxn id="45" idx="2"/>
              <a:endCxn id="47" idx="6"/>
            </p:cNvCxnSpPr>
            <p:nvPr/>
          </p:nvCxnSpPr>
          <p:spPr>
            <a:xfrm rot="10800000">
              <a:off x="4623175" y="1387325"/>
              <a:ext cx="703800" cy="27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343;p33">
              <a:extLst>
                <a:ext uri="{FF2B5EF4-FFF2-40B4-BE49-F238E27FC236}">
                  <a16:creationId xmlns:a16="http://schemas.microsoft.com/office/drawing/2014/main" id="{867BEC0B-2FD2-F627-FCCD-34E1C99C5C4C}"/>
                </a:ext>
              </a:extLst>
            </p:cNvPr>
            <p:cNvCxnSpPr>
              <a:stCxn id="46" idx="3"/>
              <a:endCxn id="45" idx="7"/>
            </p:cNvCxnSpPr>
            <p:nvPr/>
          </p:nvCxnSpPr>
          <p:spPr>
            <a:xfrm flipH="1">
              <a:off x="5384466" y="476584"/>
              <a:ext cx="1021500" cy="914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0" name="Google Shape;335;p33">
            <a:extLst>
              <a:ext uri="{FF2B5EF4-FFF2-40B4-BE49-F238E27FC236}">
                <a16:creationId xmlns:a16="http://schemas.microsoft.com/office/drawing/2014/main" id="{3630D0CD-C716-2D76-F023-BB4AE38ACCC6}"/>
              </a:ext>
            </a:extLst>
          </p:cNvPr>
          <p:cNvSpPr/>
          <p:nvPr/>
        </p:nvSpPr>
        <p:spPr>
          <a:xfrm rot="19942401">
            <a:off x="6288754" y="4591302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336;p33">
            <a:extLst>
              <a:ext uri="{FF2B5EF4-FFF2-40B4-BE49-F238E27FC236}">
                <a16:creationId xmlns:a16="http://schemas.microsoft.com/office/drawing/2014/main" id="{290186D4-5E08-B4E2-61E8-6DE0BE3AA138}"/>
              </a:ext>
            </a:extLst>
          </p:cNvPr>
          <p:cNvSpPr/>
          <p:nvPr/>
        </p:nvSpPr>
        <p:spPr>
          <a:xfrm rot="19942401">
            <a:off x="8019696" y="4618862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" name="Google Shape;344;p33">
            <a:extLst>
              <a:ext uri="{FF2B5EF4-FFF2-40B4-BE49-F238E27FC236}">
                <a16:creationId xmlns:a16="http://schemas.microsoft.com/office/drawing/2014/main" id="{26941D81-F1A8-589B-C27A-B832513FE613}"/>
              </a:ext>
            </a:extLst>
          </p:cNvPr>
          <p:cNvCxnSpPr>
            <a:cxnSpLocks/>
            <a:stCxn id="50" idx="5"/>
            <a:endCxn id="51" idx="2"/>
          </p:cNvCxnSpPr>
          <p:nvPr/>
        </p:nvCxnSpPr>
        <p:spPr>
          <a:xfrm rot="19942401">
            <a:off x="6499139" y="4295374"/>
            <a:ext cx="1432800" cy="747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" name="Google Shape;336;p33">
            <a:extLst>
              <a:ext uri="{FF2B5EF4-FFF2-40B4-BE49-F238E27FC236}">
                <a16:creationId xmlns:a16="http://schemas.microsoft.com/office/drawing/2014/main" id="{B69AF33D-2C90-BAA5-7A08-34EEA5D20DE5}"/>
              </a:ext>
            </a:extLst>
          </p:cNvPr>
          <p:cNvSpPr/>
          <p:nvPr/>
        </p:nvSpPr>
        <p:spPr>
          <a:xfrm rot="1073994">
            <a:off x="8831903" y="1150584"/>
            <a:ext cx="47491" cy="44189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57" name="Google Shape;344;p33">
            <a:extLst>
              <a:ext uri="{FF2B5EF4-FFF2-40B4-BE49-F238E27FC236}">
                <a16:creationId xmlns:a16="http://schemas.microsoft.com/office/drawing/2014/main" id="{B093ACD3-41D6-50B0-CB5A-9F0041AB4633}"/>
              </a:ext>
            </a:extLst>
          </p:cNvPr>
          <p:cNvCxnSpPr>
            <a:cxnSpLocks/>
            <a:endCxn id="56" idx="2"/>
          </p:cNvCxnSpPr>
          <p:nvPr/>
        </p:nvCxnSpPr>
        <p:spPr>
          <a:xfrm>
            <a:off x="8023595" y="428316"/>
            <a:ext cx="809457" cy="73706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Google Shape;334;p33">
            <a:extLst>
              <a:ext uri="{FF2B5EF4-FFF2-40B4-BE49-F238E27FC236}">
                <a16:creationId xmlns:a16="http://schemas.microsoft.com/office/drawing/2014/main" id="{9EA011BC-B8CC-60AD-D437-C6FDC4B3FBC8}"/>
              </a:ext>
            </a:extLst>
          </p:cNvPr>
          <p:cNvSpPr/>
          <p:nvPr/>
        </p:nvSpPr>
        <p:spPr>
          <a:xfrm>
            <a:off x="7962845" y="365733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334;p33">
            <a:extLst>
              <a:ext uri="{FF2B5EF4-FFF2-40B4-BE49-F238E27FC236}">
                <a16:creationId xmlns:a16="http://schemas.microsoft.com/office/drawing/2014/main" id="{3B563510-D44B-EF9F-5387-B0E8FCE762B0}"/>
              </a:ext>
            </a:extLst>
          </p:cNvPr>
          <p:cNvSpPr/>
          <p:nvPr/>
        </p:nvSpPr>
        <p:spPr>
          <a:xfrm>
            <a:off x="3247798" y="4473382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TextBox 401">
            <a:extLst>
              <a:ext uri="{FF2B5EF4-FFF2-40B4-BE49-F238E27FC236}">
                <a16:creationId xmlns:a16="http://schemas.microsoft.com/office/drawing/2014/main" id="{0EB576EE-885D-1AE3-1C09-4A3250883E18}"/>
              </a:ext>
            </a:extLst>
          </p:cNvPr>
          <p:cNvSpPr txBox="1"/>
          <p:nvPr/>
        </p:nvSpPr>
        <p:spPr>
          <a:xfrm>
            <a:off x="6101300" y="1615006"/>
            <a:ext cx="224970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" sz="6000" b="1" dirty="0">
                <a:solidFill>
                  <a:schemeClr val="dk1"/>
                </a:solidFill>
                <a:latin typeface="Montserrat" panose="00000500000000000000" pitchFamily="2" charset="0"/>
              </a:rPr>
              <a:t>Mind</a:t>
            </a:r>
            <a:endParaRPr lang="en-IN" sz="6000" b="1" dirty="0">
              <a:latin typeface="Montserrat" panose="00000500000000000000" pitchFamily="2" charset="0"/>
            </a:endParaRPr>
          </a:p>
        </p:txBody>
      </p:sp>
      <p:sp>
        <p:nvSpPr>
          <p:cNvPr id="405" name="TextBox 404">
            <a:extLst>
              <a:ext uri="{FF2B5EF4-FFF2-40B4-BE49-F238E27FC236}">
                <a16:creationId xmlns:a16="http://schemas.microsoft.com/office/drawing/2014/main" id="{F08F26E3-E947-4D97-04F2-C749CDBB86F4}"/>
              </a:ext>
            </a:extLst>
          </p:cNvPr>
          <p:cNvSpPr txBox="1"/>
          <p:nvPr/>
        </p:nvSpPr>
        <p:spPr>
          <a:xfrm>
            <a:off x="6122524" y="2284936"/>
            <a:ext cx="224970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" sz="6000" b="1" dirty="0">
                <a:solidFill>
                  <a:schemeClr val="dk1"/>
                </a:solidFill>
                <a:latin typeface="Montserrat" panose="00000500000000000000" pitchFamily="2" charset="0"/>
              </a:rPr>
              <a:t>Help</a:t>
            </a:r>
            <a:endParaRPr lang="en-IN" sz="6000" dirty="0"/>
          </a:p>
        </p:txBody>
      </p:sp>
      <p:sp>
        <p:nvSpPr>
          <p:cNvPr id="411" name="Google Shape;388;p36">
            <a:extLst>
              <a:ext uri="{FF2B5EF4-FFF2-40B4-BE49-F238E27FC236}">
                <a16:creationId xmlns:a16="http://schemas.microsoft.com/office/drawing/2014/main" id="{A96DBF63-66A3-744F-2CBB-9061ACC42E6E}"/>
              </a:ext>
            </a:extLst>
          </p:cNvPr>
          <p:cNvSpPr/>
          <p:nvPr/>
        </p:nvSpPr>
        <p:spPr>
          <a:xfrm>
            <a:off x="8759061" y="363425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2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2" grpId="0"/>
      <p:bldP spid="40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88;p36">
            <a:extLst>
              <a:ext uri="{FF2B5EF4-FFF2-40B4-BE49-F238E27FC236}">
                <a16:creationId xmlns:a16="http://schemas.microsoft.com/office/drawing/2014/main" id="{B723939B-7B1B-0FC8-6FA0-CEB5B5C45780}"/>
              </a:ext>
            </a:extLst>
          </p:cNvPr>
          <p:cNvSpPr/>
          <p:nvPr/>
        </p:nvSpPr>
        <p:spPr>
          <a:xfrm>
            <a:off x="8291451" y="442712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4B8261-09F8-A234-A8E9-754D078AE841}"/>
              </a:ext>
            </a:extLst>
          </p:cNvPr>
          <p:cNvSpPr txBox="1"/>
          <p:nvPr/>
        </p:nvSpPr>
        <p:spPr>
          <a:xfrm>
            <a:off x="4402329" y="56743"/>
            <a:ext cx="4572000" cy="9063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3DFE8"/>
              </a:buClr>
            </a:pPr>
            <a:r>
              <a:rPr lang="en" sz="4000" dirty="0">
                <a:solidFill>
                  <a:schemeClr val="tx1"/>
                </a:solidFill>
              </a:rPr>
              <a:t>Front</a:t>
            </a:r>
            <a:r>
              <a:rPr lang="en" sz="4000" dirty="0">
                <a:solidFill>
                  <a:schemeClr val="accent6"/>
                </a:solidFill>
              </a:rPr>
              <a:t>end</a:t>
            </a:r>
            <a:endParaRPr lang="en-IN" sz="1800" dirty="0">
              <a:solidFill>
                <a:schemeClr val="tx1"/>
              </a:solidFill>
              <a:latin typeface="Raleway" pitchFamily="2" charset="0"/>
            </a:endParaRPr>
          </a:p>
        </p:txBody>
      </p:sp>
      <p:sp>
        <p:nvSpPr>
          <p:cNvPr id="10" name="Google Shape;336;p33">
            <a:extLst>
              <a:ext uri="{FF2B5EF4-FFF2-40B4-BE49-F238E27FC236}">
                <a16:creationId xmlns:a16="http://schemas.microsoft.com/office/drawing/2014/main" id="{57ED296C-3DA1-D8CF-DCDC-666499356A75}"/>
              </a:ext>
            </a:extLst>
          </p:cNvPr>
          <p:cNvSpPr/>
          <p:nvPr/>
        </p:nvSpPr>
        <p:spPr>
          <a:xfrm rot="19942401">
            <a:off x="8233729" y="4766761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88;p36">
            <a:extLst>
              <a:ext uri="{FF2B5EF4-FFF2-40B4-BE49-F238E27FC236}">
                <a16:creationId xmlns:a16="http://schemas.microsoft.com/office/drawing/2014/main" id="{FCE5F685-7B1D-9B96-B7FB-802306D09C42}"/>
              </a:ext>
            </a:extLst>
          </p:cNvPr>
          <p:cNvSpPr/>
          <p:nvPr/>
        </p:nvSpPr>
        <p:spPr>
          <a:xfrm>
            <a:off x="4039032" y="4495598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77;p35">
            <a:extLst>
              <a:ext uri="{FF2B5EF4-FFF2-40B4-BE49-F238E27FC236}">
                <a16:creationId xmlns:a16="http://schemas.microsoft.com/office/drawing/2014/main" id="{C94EFE27-CC7A-756B-F6E2-56E9DAE0B626}"/>
              </a:ext>
            </a:extLst>
          </p:cNvPr>
          <p:cNvSpPr/>
          <p:nvPr/>
        </p:nvSpPr>
        <p:spPr>
          <a:xfrm flipH="1">
            <a:off x="4522978" y="4739611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336;p33">
            <a:extLst>
              <a:ext uri="{FF2B5EF4-FFF2-40B4-BE49-F238E27FC236}">
                <a16:creationId xmlns:a16="http://schemas.microsoft.com/office/drawing/2014/main" id="{91700C53-6CAE-09AE-F3FF-90CDC768E303}"/>
              </a:ext>
            </a:extLst>
          </p:cNvPr>
          <p:cNvSpPr/>
          <p:nvPr/>
        </p:nvSpPr>
        <p:spPr>
          <a:xfrm rot="19942401">
            <a:off x="3867469" y="379902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E706DD-E1EC-0AF8-CA6B-3A19AB58830C}"/>
              </a:ext>
            </a:extLst>
          </p:cNvPr>
          <p:cNvSpPr txBox="1"/>
          <p:nvPr/>
        </p:nvSpPr>
        <p:spPr>
          <a:xfrm>
            <a:off x="4106232" y="1145514"/>
            <a:ext cx="4679925" cy="36548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+mj-lt"/>
              <a:buAutoNum type="arabicPeriod" startAt="3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Consultation Section:</a:t>
            </a:r>
          </a:p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Suggests doctors based on patient ratings and availability.</a:t>
            </a:r>
          </a:p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Facilitates easy booking of consultations for users.</a:t>
            </a:r>
          </a:p>
          <a:p>
            <a:pPr marL="342900" indent="-342900">
              <a:buClr>
                <a:srgbClr val="03DFE8"/>
              </a:buClr>
              <a:buFont typeface="+mj-lt"/>
              <a:buAutoNum type="arabicPeriod"/>
            </a:pPr>
            <a:endParaRPr lang="en-IN" sz="1500" dirty="0">
              <a:solidFill>
                <a:schemeClr val="tx1"/>
              </a:solidFill>
              <a:latin typeface="Raleway" pitchFamily="2" charset="0"/>
            </a:endParaRPr>
          </a:p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+mj-lt"/>
              <a:buAutoNum type="arabicPeriod" startAt="4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Continuous Chatbot Option:</a:t>
            </a:r>
          </a:p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Chatbot appears continuously on the screen.</a:t>
            </a:r>
          </a:p>
          <a:p>
            <a:pPr marL="342900" indent="-34290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500" dirty="0">
                <a:solidFill>
                  <a:schemeClr val="tx1"/>
                </a:solidFill>
                <a:latin typeface="Raleway" pitchFamily="2" charset="0"/>
              </a:rPr>
              <a:t>Offers immediate support and guidance to users</a:t>
            </a:r>
            <a:r>
              <a:rPr lang="en-IN" sz="1500" dirty="0">
                <a:solidFill>
                  <a:schemeClr val="tx1">
                    <a:lumMod val="65000"/>
                  </a:schemeClr>
                </a:solidFill>
                <a:latin typeface="Raleway" pitchFamily="2" charset="0"/>
              </a:rPr>
              <a:t>.</a:t>
            </a:r>
            <a:endParaRPr lang="en-IN" sz="1500" dirty="0">
              <a:solidFill>
                <a:schemeClr val="tx1"/>
              </a:solidFill>
              <a:latin typeface="Raleway" pitchFamily="2" charset="0"/>
            </a:endParaRPr>
          </a:p>
          <a:p>
            <a:pPr marL="342900" indent="-342900">
              <a:buClr>
                <a:srgbClr val="03DFE8"/>
              </a:buClr>
              <a:buFont typeface="+mj-lt"/>
              <a:buAutoNum type="arabicPeriod" startAt="3"/>
            </a:pPr>
            <a:endParaRPr lang="en-IN" dirty="0">
              <a:solidFill>
                <a:schemeClr val="tx1">
                  <a:lumMod val="65000"/>
                </a:schemeClr>
              </a:solidFill>
              <a:latin typeface="Raleway" pitchFamily="2" charset="0"/>
            </a:endParaRPr>
          </a:p>
        </p:txBody>
      </p:sp>
      <p:pic>
        <p:nvPicPr>
          <p:cNvPr id="3" name="Google Shape;385;p36">
            <a:extLst>
              <a:ext uri="{FF2B5EF4-FFF2-40B4-BE49-F238E27FC236}">
                <a16:creationId xmlns:a16="http://schemas.microsoft.com/office/drawing/2014/main" id="{557A6FC3-318A-0D2C-9BF1-2DE7E814EFB6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9270" r="29270"/>
          <a:stretch/>
        </p:blipFill>
        <p:spPr>
          <a:xfrm>
            <a:off x="-25376" y="0"/>
            <a:ext cx="3791099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11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4B8261-09F8-A234-A8E9-754D078AE841}"/>
              </a:ext>
            </a:extLst>
          </p:cNvPr>
          <p:cNvSpPr txBox="1"/>
          <p:nvPr/>
        </p:nvSpPr>
        <p:spPr>
          <a:xfrm>
            <a:off x="1097280" y="194229"/>
            <a:ext cx="6097949" cy="9063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3DFE8"/>
              </a:buClr>
            </a:pPr>
            <a:r>
              <a:rPr lang="en" sz="4000" dirty="0">
                <a:solidFill>
                  <a:schemeClr val="tx1"/>
                </a:solidFill>
              </a:rPr>
              <a:t>Screenshot </a:t>
            </a:r>
            <a:r>
              <a:rPr lang="en" sz="4000" dirty="0">
                <a:solidFill>
                  <a:schemeClr val="tx1">
                    <a:lumMod val="65000"/>
                  </a:schemeClr>
                </a:solidFill>
              </a:rPr>
              <a:t>of</a:t>
            </a:r>
            <a:r>
              <a:rPr lang="en" sz="4000" dirty="0">
                <a:solidFill>
                  <a:schemeClr val="tx1"/>
                </a:solidFill>
              </a:rPr>
              <a:t> </a:t>
            </a:r>
            <a:r>
              <a:rPr lang="en" sz="4000" dirty="0">
                <a:solidFill>
                  <a:srgbClr val="FF2758"/>
                </a:solidFill>
              </a:rPr>
              <a:t>Product</a:t>
            </a:r>
            <a:endParaRPr lang="en-IN" sz="1800" dirty="0">
              <a:solidFill>
                <a:srgbClr val="FF2758"/>
              </a:solidFill>
              <a:latin typeface="Raleway" pitchFamily="2" charset="0"/>
            </a:endParaRPr>
          </a:p>
        </p:txBody>
      </p:sp>
      <p:sp>
        <p:nvSpPr>
          <p:cNvPr id="7" name="Google Shape;336;p33">
            <a:extLst>
              <a:ext uri="{FF2B5EF4-FFF2-40B4-BE49-F238E27FC236}">
                <a16:creationId xmlns:a16="http://schemas.microsoft.com/office/drawing/2014/main" id="{57ED296C-3DA1-D8CF-DCDC-666499356A75}"/>
              </a:ext>
            </a:extLst>
          </p:cNvPr>
          <p:cNvSpPr/>
          <p:nvPr/>
        </p:nvSpPr>
        <p:spPr>
          <a:xfrm rot="19942401">
            <a:off x="4583749" y="4855081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88;p36">
            <a:extLst>
              <a:ext uri="{FF2B5EF4-FFF2-40B4-BE49-F238E27FC236}">
                <a16:creationId xmlns:a16="http://schemas.microsoft.com/office/drawing/2014/main" id="{B723939B-7B1B-0FC8-6FA0-CEB5B5C45780}"/>
              </a:ext>
            </a:extLst>
          </p:cNvPr>
          <p:cNvSpPr/>
          <p:nvPr/>
        </p:nvSpPr>
        <p:spPr>
          <a:xfrm>
            <a:off x="8291451" y="442712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695;p48">
            <a:extLst>
              <a:ext uri="{FF2B5EF4-FFF2-40B4-BE49-F238E27FC236}">
                <a16:creationId xmlns:a16="http://schemas.microsoft.com/office/drawing/2014/main" id="{4C1905D5-7401-82A9-480B-2F29F486E2E4}"/>
              </a:ext>
            </a:extLst>
          </p:cNvPr>
          <p:cNvGrpSpPr/>
          <p:nvPr/>
        </p:nvGrpSpPr>
        <p:grpSpPr>
          <a:xfrm rot="12304409">
            <a:off x="31115" y="4349513"/>
            <a:ext cx="1704625" cy="525900"/>
            <a:chOff x="2978325" y="4468788"/>
            <a:chExt cx="1704625" cy="525900"/>
          </a:xfrm>
        </p:grpSpPr>
        <p:sp>
          <p:nvSpPr>
            <p:cNvPr id="5" name="Google Shape;696;p48">
              <a:extLst>
                <a:ext uri="{FF2B5EF4-FFF2-40B4-BE49-F238E27FC236}">
                  <a16:creationId xmlns:a16="http://schemas.microsoft.com/office/drawing/2014/main" id="{96B3F998-61AD-203F-20ED-BFCC9F2BA276}"/>
                </a:ext>
              </a:extLst>
            </p:cNvPr>
            <p:cNvSpPr/>
            <p:nvPr/>
          </p:nvSpPr>
          <p:spPr>
            <a:xfrm>
              <a:off x="2978325" y="4805988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97;p48">
              <a:extLst>
                <a:ext uri="{FF2B5EF4-FFF2-40B4-BE49-F238E27FC236}">
                  <a16:creationId xmlns:a16="http://schemas.microsoft.com/office/drawing/2014/main" id="{54EBAF42-DF95-7337-555D-B643E7F524CD}"/>
                </a:ext>
              </a:extLst>
            </p:cNvPr>
            <p:cNvSpPr/>
            <p:nvPr/>
          </p:nvSpPr>
          <p:spPr>
            <a:xfrm>
              <a:off x="4615750" y="492748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98;p48">
              <a:extLst>
                <a:ext uri="{FF2B5EF4-FFF2-40B4-BE49-F238E27FC236}">
                  <a16:creationId xmlns:a16="http://schemas.microsoft.com/office/drawing/2014/main" id="{670F7091-6BE2-247E-534A-260C004D3055}"/>
                </a:ext>
              </a:extLst>
            </p:cNvPr>
            <p:cNvSpPr/>
            <p:nvPr/>
          </p:nvSpPr>
          <p:spPr>
            <a:xfrm>
              <a:off x="3856663" y="4468788"/>
              <a:ext cx="67200" cy="67200"/>
            </a:xfrm>
            <a:prstGeom prst="ellipse">
              <a:avLst/>
            </a:prstGeom>
            <a:solidFill>
              <a:srgbClr val="FF003A">
                <a:alpha val="48100"/>
              </a:srgbClr>
            </a:solidFill>
            <a:ln>
              <a:noFill/>
            </a:ln>
            <a:effectLst>
              <a:outerShdw blurRad="1143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" name="Google Shape;699;p48">
              <a:extLst>
                <a:ext uri="{FF2B5EF4-FFF2-40B4-BE49-F238E27FC236}">
                  <a16:creationId xmlns:a16="http://schemas.microsoft.com/office/drawing/2014/main" id="{51813E80-8AA5-645A-A265-1B99A936B1B2}"/>
                </a:ext>
              </a:extLst>
            </p:cNvPr>
            <p:cNvCxnSpPr>
              <a:stCxn id="9" idx="2"/>
              <a:endCxn id="5" idx="7"/>
            </p:cNvCxnSpPr>
            <p:nvPr/>
          </p:nvCxnSpPr>
          <p:spPr>
            <a:xfrm flipH="1">
              <a:off x="3082063" y="4502388"/>
              <a:ext cx="774600" cy="32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700;p48">
              <a:extLst>
                <a:ext uri="{FF2B5EF4-FFF2-40B4-BE49-F238E27FC236}">
                  <a16:creationId xmlns:a16="http://schemas.microsoft.com/office/drawing/2014/main" id="{49F8D74E-9611-22DD-BA3E-E8EBD6B72351}"/>
                </a:ext>
              </a:extLst>
            </p:cNvPr>
            <p:cNvCxnSpPr>
              <a:stCxn id="9" idx="5"/>
              <a:endCxn id="6" idx="1"/>
            </p:cNvCxnSpPr>
            <p:nvPr/>
          </p:nvCxnSpPr>
          <p:spPr>
            <a:xfrm>
              <a:off x="3914021" y="4526146"/>
              <a:ext cx="711600" cy="41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3F96824A-E846-EB96-1CD7-CC09CBC7D0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660" y="1090886"/>
            <a:ext cx="7714720" cy="353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9001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4B8261-09F8-A234-A8E9-754D078AE841}"/>
              </a:ext>
            </a:extLst>
          </p:cNvPr>
          <p:cNvSpPr txBox="1"/>
          <p:nvPr/>
        </p:nvSpPr>
        <p:spPr>
          <a:xfrm>
            <a:off x="1097280" y="194229"/>
            <a:ext cx="6097949" cy="9063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rgbClr val="03DFE8"/>
              </a:buClr>
            </a:pPr>
            <a:r>
              <a:rPr lang="en" sz="4000" dirty="0">
                <a:solidFill>
                  <a:schemeClr val="tx1"/>
                </a:solidFill>
              </a:rPr>
              <a:t>Screenshot </a:t>
            </a:r>
            <a:r>
              <a:rPr lang="en" sz="4000" dirty="0">
                <a:solidFill>
                  <a:schemeClr val="tx1">
                    <a:lumMod val="65000"/>
                  </a:schemeClr>
                </a:solidFill>
              </a:rPr>
              <a:t>of</a:t>
            </a:r>
            <a:r>
              <a:rPr lang="en" sz="4000" dirty="0">
                <a:solidFill>
                  <a:schemeClr val="tx1"/>
                </a:solidFill>
              </a:rPr>
              <a:t> </a:t>
            </a:r>
            <a:r>
              <a:rPr lang="en" sz="4000" dirty="0">
                <a:solidFill>
                  <a:srgbClr val="FF2758"/>
                </a:solidFill>
              </a:rPr>
              <a:t>Product</a:t>
            </a:r>
            <a:endParaRPr lang="en-IN" sz="1800" dirty="0">
              <a:solidFill>
                <a:srgbClr val="FF2758"/>
              </a:solidFill>
              <a:latin typeface="Raleway" pitchFamily="2" charset="0"/>
            </a:endParaRPr>
          </a:p>
        </p:txBody>
      </p:sp>
      <p:sp>
        <p:nvSpPr>
          <p:cNvPr id="7" name="Google Shape;336;p33">
            <a:extLst>
              <a:ext uri="{FF2B5EF4-FFF2-40B4-BE49-F238E27FC236}">
                <a16:creationId xmlns:a16="http://schemas.microsoft.com/office/drawing/2014/main" id="{57ED296C-3DA1-D8CF-DCDC-666499356A75}"/>
              </a:ext>
            </a:extLst>
          </p:cNvPr>
          <p:cNvSpPr/>
          <p:nvPr/>
        </p:nvSpPr>
        <p:spPr>
          <a:xfrm rot="19942401">
            <a:off x="4583749" y="4855081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88;p36">
            <a:extLst>
              <a:ext uri="{FF2B5EF4-FFF2-40B4-BE49-F238E27FC236}">
                <a16:creationId xmlns:a16="http://schemas.microsoft.com/office/drawing/2014/main" id="{B723939B-7B1B-0FC8-6FA0-CEB5B5C45780}"/>
              </a:ext>
            </a:extLst>
          </p:cNvPr>
          <p:cNvSpPr/>
          <p:nvPr/>
        </p:nvSpPr>
        <p:spPr>
          <a:xfrm>
            <a:off x="8291451" y="442712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695;p48">
            <a:extLst>
              <a:ext uri="{FF2B5EF4-FFF2-40B4-BE49-F238E27FC236}">
                <a16:creationId xmlns:a16="http://schemas.microsoft.com/office/drawing/2014/main" id="{4C1905D5-7401-82A9-480B-2F29F486E2E4}"/>
              </a:ext>
            </a:extLst>
          </p:cNvPr>
          <p:cNvGrpSpPr/>
          <p:nvPr/>
        </p:nvGrpSpPr>
        <p:grpSpPr>
          <a:xfrm rot="12304409">
            <a:off x="31115" y="4349513"/>
            <a:ext cx="1704625" cy="525900"/>
            <a:chOff x="2978325" y="4468788"/>
            <a:chExt cx="1704625" cy="525900"/>
          </a:xfrm>
        </p:grpSpPr>
        <p:sp>
          <p:nvSpPr>
            <p:cNvPr id="5" name="Google Shape;696;p48">
              <a:extLst>
                <a:ext uri="{FF2B5EF4-FFF2-40B4-BE49-F238E27FC236}">
                  <a16:creationId xmlns:a16="http://schemas.microsoft.com/office/drawing/2014/main" id="{96B3F998-61AD-203F-20ED-BFCC9F2BA276}"/>
                </a:ext>
              </a:extLst>
            </p:cNvPr>
            <p:cNvSpPr/>
            <p:nvPr/>
          </p:nvSpPr>
          <p:spPr>
            <a:xfrm>
              <a:off x="2978325" y="4805988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97;p48">
              <a:extLst>
                <a:ext uri="{FF2B5EF4-FFF2-40B4-BE49-F238E27FC236}">
                  <a16:creationId xmlns:a16="http://schemas.microsoft.com/office/drawing/2014/main" id="{54EBAF42-DF95-7337-555D-B643E7F524CD}"/>
                </a:ext>
              </a:extLst>
            </p:cNvPr>
            <p:cNvSpPr/>
            <p:nvPr/>
          </p:nvSpPr>
          <p:spPr>
            <a:xfrm>
              <a:off x="4615750" y="492748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98;p48">
              <a:extLst>
                <a:ext uri="{FF2B5EF4-FFF2-40B4-BE49-F238E27FC236}">
                  <a16:creationId xmlns:a16="http://schemas.microsoft.com/office/drawing/2014/main" id="{670F7091-6BE2-247E-534A-260C004D3055}"/>
                </a:ext>
              </a:extLst>
            </p:cNvPr>
            <p:cNvSpPr/>
            <p:nvPr/>
          </p:nvSpPr>
          <p:spPr>
            <a:xfrm>
              <a:off x="3856663" y="4468788"/>
              <a:ext cx="67200" cy="67200"/>
            </a:xfrm>
            <a:prstGeom prst="ellipse">
              <a:avLst/>
            </a:prstGeom>
            <a:solidFill>
              <a:srgbClr val="FF003A">
                <a:alpha val="48100"/>
              </a:srgbClr>
            </a:solidFill>
            <a:ln>
              <a:noFill/>
            </a:ln>
            <a:effectLst>
              <a:outerShdw blurRad="1143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" name="Google Shape;699;p48">
              <a:extLst>
                <a:ext uri="{FF2B5EF4-FFF2-40B4-BE49-F238E27FC236}">
                  <a16:creationId xmlns:a16="http://schemas.microsoft.com/office/drawing/2014/main" id="{51813E80-8AA5-645A-A265-1B99A936B1B2}"/>
                </a:ext>
              </a:extLst>
            </p:cNvPr>
            <p:cNvCxnSpPr>
              <a:stCxn id="9" idx="2"/>
              <a:endCxn id="5" idx="7"/>
            </p:cNvCxnSpPr>
            <p:nvPr/>
          </p:nvCxnSpPr>
          <p:spPr>
            <a:xfrm flipH="1">
              <a:off x="3082063" y="4502388"/>
              <a:ext cx="774600" cy="32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700;p48">
              <a:extLst>
                <a:ext uri="{FF2B5EF4-FFF2-40B4-BE49-F238E27FC236}">
                  <a16:creationId xmlns:a16="http://schemas.microsoft.com/office/drawing/2014/main" id="{49F8D74E-9611-22DD-BA3E-E8EBD6B72351}"/>
                </a:ext>
              </a:extLst>
            </p:cNvPr>
            <p:cNvCxnSpPr>
              <a:stCxn id="9" idx="5"/>
              <a:endCxn id="6" idx="1"/>
            </p:cNvCxnSpPr>
            <p:nvPr/>
          </p:nvCxnSpPr>
          <p:spPr>
            <a:xfrm>
              <a:off x="3914021" y="4526146"/>
              <a:ext cx="711600" cy="41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3F96824A-E846-EB96-1CD7-CC09CBC7D0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62660" y="1178279"/>
            <a:ext cx="7714720" cy="336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7880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6"/>
          <p:cNvSpPr/>
          <p:nvPr/>
        </p:nvSpPr>
        <p:spPr>
          <a:xfrm>
            <a:off x="807619" y="880163"/>
            <a:ext cx="1305900" cy="13053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704760" y="2244516"/>
            <a:ext cx="4648290" cy="1778100"/>
          </a:xfr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sz="4800" dirty="0">
                <a:solidFill>
                  <a:srgbClr val="FF2758"/>
                </a:solidFill>
              </a:rPr>
              <a:t>Business Model</a:t>
            </a:r>
          </a:p>
        </p:txBody>
      </p:sp>
      <p:sp>
        <p:nvSpPr>
          <p:cNvPr id="387" name="Google Shape;387;p36"/>
          <p:cNvSpPr txBox="1">
            <a:spLocks noGrp="1"/>
          </p:cNvSpPr>
          <p:nvPr>
            <p:ph type="title" idx="2"/>
          </p:nvPr>
        </p:nvSpPr>
        <p:spPr>
          <a:xfrm>
            <a:off x="1023781" y="898935"/>
            <a:ext cx="797400" cy="1223700"/>
          </a:xfr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4</a:t>
            </a:r>
          </a:p>
        </p:txBody>
      </p:sp>
      <p:pic>
        <p:nvPicPr>
          <p:cNvPr id="385" name="Google Shape;385;p36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5586" r="25586"/>
          <a:stretch/>
        </p:blipFill>
        <p:spPr>
          <a:xfrm>
            <a:off x="5353050" y="0"/>
            <a:ext cx="3791100" cy="5143500"/>
          </a:xfrm>
        </p:spPr>
      </p:pic>
      <p:sp>
        <p:nvSpPr>
          <p:cNvPr id="388" name="Google Shape;388;p36"/>
          <p:cNvSpPr/>
          <p:nvPr/>
        </p:nvSpPr>
        <p:spPr>
          <a:xfrm>
            <a:off x="3731763" y="6924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6"/>
          <p:cNvSpPr/>
          <p:nvPr/>
        </p:nvSpPr>
        <p:spPr>
          <a:xfrm rot="-1106097">
            <a:off x="4729559" y="1814175"/>
            <a:ext cx="67357" cy="67357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6"/>
          <p:cNvGrpSpPr/>
          <p:nvPr/>
        </p:nvGrpSpPr>
        <p:grpSpPr>
          <a:xfrm rot="-1099900">
            <a:off x="3204187" y="445474"/>
            <a:ext cx="1817261" cy="1121137"/>
            <a:chOff x="4501725" y="479127"/>
            <a:chExt cx="1817361" cy="1121198"/>
          </a:xfrm>
        </p:grpSpPr>
        <p:sp>
          <p:nvSpPr>
            <p:cNvPr id="391" name="Google Shape;391;p36"/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" name="Google Shape;394;p36"/>
            <p:cNvCxnSpPr>
              <a:stCxn id="391" idx="2"/>
              <a:endCxn id="393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6"/>
            <p:cNvCxnSpPr>
              <a:stCxn id="392" idx="3"/>
              <a:endCxn id="391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" name="Google Shape;388;p36">
            <a:extLst>
              <a:ext uri="{FF2B5EF4-FFF2-40B4-BE49-F238E27FC236}">
                <a16:creationId xmlns:a16="http://schemas.microsoft.com/office/drawing/2014/main" id="{6CFFF85A-5D4F-8AD8-3B5C-389C8F2321B4}"/>
              </a:ext>
            </a:extLst>
          </p:cNvPr>
          <p:cNvSpPr/>
          <p:nvPr/>
        </p:nvSpPr>
        <p:spPr>
          <a:xfrm>
            <a:off x="2045988" y="4515858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18568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385;p36">
            <a:extLst>
              <a:ext uri="{FF2B5EF4-FFF2-40B4-BE49-F238E27FC236}">
                <a16:creationId xmlns:a16="http://schemas.microsoft.com/office/drawing/2014/main" id="{00008F69-B407-D551-5C4E-D3666DC5F1E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5586" r="25586"/>
          <a:stretch/>
        </p:blipFill>
        <p:spPr>
          <a:xfrm>
            <a:off x="8406" y="0"/>
            <a:ext cx="379110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91555A-FAEA-4D9E-57C7-59727670CB57}"/>
              </a:ext>
            </a:extLst>
          </p:cNvPr>
          <p:cNvSpPr txBox="1"/>
          <p:nvPr/>
        </p:nvSpPr>
        <p:spPr>
          <a:xfrm>
            <a:off x="4214038" y="1235540"/>
            <a:ext cx="4572000" cy="2536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Chatbot &amp; AI Integration: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Free Problem Resolution: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Revenue through Sponsorships: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Video Conference Calling: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Authentic Blog Content: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Ad-Free Environment:</a:t>
            </a:r>
          </a:p>
        </p:txBody>
      </p:sp>
      <p:grpSp>
        <p:nvGrpSpPr>
          <p:cNvPr id="7" name="Google Shape;390;p36">
            <a:extLst>
              <a:ext uri="{FF2B5EF4-FFF2-40B4-BE49-F238E27FC236}">
                <a16:creationId xmlns:a16="http://schemas.microsoft.com/office/drawing/2014/main" id="{778F50AC-E7C0-9719-5B59-54323A420A6E}"/>
              </a:ext>
            </a:extLst>
          </p:cNvPr>
          <p:cNvGrpSpPr/>
          <p:nvPr/>
        </p:nvGrpSpPr>
        <p:grpSpPr>
          <a:xfrm rot="-1099900">
            <a:off x="6273452" y="3624610"/>
            <a:ext cx="1817261" cy="1121137"/>
            <a:chOff x="4501725" y="479127"/>
            <a:chExt cx="1817361" cy="1121198"/>
          </a:xfrm>
        </p:grpSpPr>
        <p:sp>
          <p:nvSpPr>
            <p:cNvPr id="8" name="Google Shape;391;p36">
              <a:extLst>
                <a:ext uri="{FF2B5EF4-FFF2-40B4-BE49-F238E27FC236}">
                  <a16:creationId xmlns:a16="http://schemas.microsoft.com/office/drawing/2014/main" id="{05048FC2-43F2-EC27-F652-03C9A427779C}"/>
                </a:ext>
              </a:extLst>
            </p:cNvPr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92;p36">
              <a:extLst>
                <a:ext uri="{FF2B5EF4-FFF2-40B4-BE49-F238E27FC236}">
                  <a16:creationId xmlns:a16="http://schemas.microsoft.com/office/drawing/2014/main" id="{8AB8AF72-26D0-8186-277A-B6A92B4AF910}"/>
                </a:ext>
              </a:extLst>
            </p:cNvPr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93;p36">
              <a:extLst>
                <a:ext uri="{FF2B5EF4-FFF2-40B4-BE49-F238E27FC236}">
                  <a16:creationId xmlns:a16="http://schemas.microsoft.com/office/drawing/2014/main" id="{64635CEA-27A3-2A60-56C3-4F3801B1BDC6}"/>
                </a:ext>
              </a:extLst>
            </p:cNvPr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" name="Google Shape;394;p36">
              <a:extLst>
                <a:ext uri="{FF2B5EF4-FFF2-40B4-BE49-F238E27FC236}">
                  <a16:creationId xmlns:a16="http://schemas.microsoft.com/office/drawing/2014/main" id="{538C61D5-9D41-75AB-2468-C59DF4AE9F87}"/>
                </a:ext>
              </a:extLst>
            </p:cNvPr>
            <p:cNvCxnSpPr>
              <a:stCxn id="8" idx="2"/>
              <a:endCxn id="10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395;p36">
              <a:extLst>
                <a:ext uri="{FF2B5EF4-FFF2-40B4-BE49-F238E27FC236}">
                  <a16:creationId xmlns:a16="http://schemas.microsoft.com/office/drawing/2014/main" id="{9A173186-99B2-282C-0784-D036BC6A8C8F}"/>
                </a:ext>
              </a:extLst>
            </p:cNvPr>
            <p:cNvCxnSpPr>
              <a:stCxn id="9" idx="3"/>
              <a:endCxn id="8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Google Shape;388;p36">
            <a:extLst>
              <a:ext uri="{FF2B5EF4-FFF2-40B4-BE49-F238E27FC236}">
                <a16:creationId xmlns:a16="http://schemas.microsoft.com/office/drawing/2014/main" id="{44E6C6DD-D0E4-2BC2-C1EF-9814CD560AD7}"/>
              </a:ext>
            </a:extLst>
          </p:cNvPr>
          <p:cNvSpPr/>
          <p:nvPr/>
        </p:nvSpPr>
        <p:spPr>
          <a:xfrm>
            <a:off x="4984371" y="493493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599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-4448551" y="2646308"/>
            <a:ext cx="4189947" cy="981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accent6"/>
                </a:solidFill>
              </a:rPr>
              <a:t>Utility OF Our Product</a:t>
            </a:r>
            <a:endParaRPr sz="5400" dirty="0">
              <a:solidFill>
                <a:schemeClr val="accent6"/>
              </a:solidFill>
            </a:endParaRPr>
          </a:p>
        </p:txBody>
      </p:sp>
      <p:pic>
        <p:nvPicPr>
          <p:cNvPr id="385" name="Google Shape;385;p36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l="13147" r="13147"/>
          <a:stretch/>
        </p:blipFill>
        <p:spPr>
          <a:xfrm>
            <a:off x="10254898" y="0"/>
            <a:ext cx="3791099" cy="5143501"/>
          </a:xfrm>
          <a:prstGeom prst="rect">
            <a:avLst/>
          </a:prstGeom>
        </p:spPr>
      </p:pic>
      <p:sp>
        <p:nvSpPr>
          <p:cNvPr id="386" name="Google Shape;386;p36"/>
          <p:cNvSpPr/>
          <p:nvPr/>
        </p:nvSpPr>
        <p:spPr>
          <a:xfrm>
            <a:off x="-2095601" y="560123"/>
            <a:ext cx="1305900" cy="13053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36"/>
          <p:cNvSpPr txBox="1">
            <a:spLocks noGrp="1"/>
          </p:cNvSpPr>
          <p:nvPr>
            <p:ph type="title" idx="2"/>
          </p:nvPr>
        </p:nvSpPr>
        <p:spPr>
          <a:xfrm>
            <a:off x="-3517750" y="600923"/>
            <a:ext cx="797400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388" name="Google Shape;388;p36"/>
          <p:cNvSpPr/>
          <p:nvPr/>
        </p:nvSpPr>
        <p:spPr>
          <a:xfrm>
            <a:off x="3731763" y="6924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6"/>
          <p:cNvSpPr/>
          <p:nvPr/>
        </p:nvSpPr>
        <p:spPr>
          <a:xfrm rot="-1106097">
            <a:off x="4729559" y="1814175"/>
            <a:ext cx="67357" cy="67357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6"/>
          <p:cNvGrpSpPr/>
          <p:nvPr/>
        </p:nvGrpSpPr>
        <p:grpSpPr>
          <a:xfrm rot="-1099900">
            <a:off x="3204187" y="-2084366"/>
            <a:ext cx="1817261" cy="1121137"/>
            <a:chOff x="4501725" y="479127"/>
            <a:chExt cx="1817361" cy="1121198"/>
          </a:xfrm>
        </p:grpSpPr>
        <p:sp>
          <p:nvSpPr>
            <p:cNvPr id="391" name="Google Shape;391;p36"/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" name="Google Shape;394;p36"/>
            <p:cNvCxnSpPr>
              <a:stCxn id="391" idx="2"/>
              <a:endCxn id="393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6"/>
            <p:cNvCxnSpPr>
              <a:stCxn id="392" idx="3"/>
              <a:endCxn id="391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2512801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672089" y="2646308"/>
            <a:ext cx="4189947" cy="981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FF2758"/>
                </a:solidFill>
              </a:rPr>
              <a:t>Utility</a:t>
            </a:r>
            <a:r>
              <a:rPr lang="en" sz="5400" dirty="0">
                <a:solidFill>
                  <a:schemeClr val="accent6"/>
                </a:solidFill>
              </a:rPr>
              <a:t> OF Our Product</a:t>
            </a:r>
            <a:endParaRPr sz="5400" dirty="0">
              <a:solidFill>
                <a:schemeClr val="accent6"/>
              </a:solidFill>
            </a:endParaRPr>
          </a:p>
        </p:txBody>
      </p:sp>
      <p:pic>
        <p:nvPicPr>
          <p:cNvPr id="385" name="Google Shape;385;p36"/>
          <p:cNvPicPr preferRelativeResize="0">
            <a:picLocks noGrp="1"/>
          </p:cNvPicPr>
          <p:nvPr>
            <p:ph type="pic" idx="3"/>
          </p:nvPr>
        </p:nvPicPr>
        <p:blipFill>
          <a:blip r:embed="rId3"/>
          <a:srcRect l="13147" r="13147"/>
          <a:stretch/>
        </p:blipFill>
        <p:spPr>
          <a:xfrm>
            <a:off x="5378098" y="0"/>
            <a:ext cx="3791099" cy="5143501"/>
          </a:xfrm>
          <a:prstGeom prst="rect">
            <a:avLst/>
          </a:prstGeom>
        </p:spPr>
      </p:pic>
      <p:sp>
        <p:nvSpPr>
          <p:cNvPr id="386" name="Google Shape;386;p36"/>
          <p:cNvSpPr/>
          <p:nvPr/>
        </p:nvSpPr>
        <p:spPr>
          <a:xfrm>
            <a:off x="586639" y="560123"/>
            <a:ext cx="1305900" cy="13053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36"/>
          <p:cNvSpPr txBox="1">
            <a:spLocks noGrp="1"/>
          </p:cNvSpPr>
          <p:nvPr>
            <p:ph type="title" idx="2"/>
          </p:nvPr>
        </p:nvSpPr>
        <p:spPr>
          <a:xfrm>
            <a:off x="840890" y="600923"/>
            <a:ext cx="797400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388" name="Google Shape;388;p36"/>
          <p:cNvSpPr/>
          <p:nvPr/>
        </p:nvSpPr>
        <p:spPr>
          <a:xfrm>
            <a:off x="3731763" y="6924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6"/>
          <p:cNvSpPr/>
          <p:nvPr/>
        </p:nvSpPr>
        <p:spPr>
          <a:xfrm rot="-1106097">
            <a:off x="4729559" y="1814175"/>
            <a:ext cx="67357" cy="67357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6"/>
          <p:cNvGrpSpPr/>
          <p:nvPr/>
        </p:nvGrpSpPr>
        <p:grpSpPr>
          <a:xfrm rot="-1099900">
            <a:off x="3204187" y="597874"/>
            <a:ext cx="1817261" cy="1121137"/>
            <a:chOff x="4501725" y="479127"/>
            <a:chExt cx="1817361" cy="1121198"/>
          </a:xfrm>
        </p:grpSpPr>
        <p:sp>
          <p:nvSpPr>
            <p:cNvPr id="391" name="Google Shape;391;p36"/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" name="Google Shape;394;p36"/>
            <p:cNvCxnSpPr>
              <a:stCxn id="391" idx="2"/>
              <a:endCxn id="393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6"/>
            <p:cNvCxnSpPr>
              <a:stCxn id="392" idx="3"/>
              <a:endCxn id="391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" name="Google Shape;388;p36">
            <a:extLst>
              <a:ext uri="{FF2B5EF4-FFF2-40B4-BE49-F238E27FC236}">
                <a16:creationId xmlns:a16="http://schemas.microsoft.com/office/drawing/2014/main" id="{2C5C6DAD-50EC-77C0-CD58-0E5BCC296011}"/>
              </a:ext>
            </a:extLst>
          </p:cNvPr>
          <p:cNvSpPr/>
          <p:nvPr/>
        </p:nvSpPr>
        <p:spPr>
          <a:xfrm>
            <a:off x="1966392" y="462483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5345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385;p36">
            <a:extLst>
              <a:ext uri="{FF2B5EF4-FFF2-40B4-BE49-F238E27FC236}">
                <a16:creationId xmlns:a16="http://schemas.microsoft.com/office/drawing/2014/main" id="{31E10838-F98F-E1D7-F0F6-8C582B109455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rcRect l="13147" r="13147"/>
          <a:stretch/>
        </p:blipFill>
        <p:spPr>
          <a:xfrm>
            <a:off x="5107" y="7088"/>
            <a:ext cx="3791099" cy="514350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E7BE634-C8B0-FCC0-E63C-E60121F14E0E}"/>
              </a:ext>
            </a:extLst>
          </p:cNvPr>
          <p:cNvSpPr txBox="1"/>
          <p:nvPr/>
        </p:nvSpPr>
        <p:spPr>
          <a:xfrm>
            <a:off x="4033777" y="887923"/>
            <a:ext cx="4572000" cy="3367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Convenient access to comprehensive mental health support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Fosters community engagement while ensuring user privacy and security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Allows users to track progress and access educational resources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Empowers individuals to improve their mental well-being on their own terms</a:t>
            </a:r>
          </a:p>
        </p:txBody>
      </p:sp>
      <p:sp>
        <p:nvSpPr>
          <p:cNvPr id="15" name="Google Shape;388;p36">
            <a:extLst>
              <a:ext uri="{FF2B5EF4-FFF2-40B4-BE49-F238E27FC236}">
                <a16:creationId xmlns:a16="http://schemas.microsoft.com/office/drawing/2014/main" id="{5CC39CD8-3B1D-26C2-F75B-AD6C58538774}"/>
              </a:ext>
            </a:extLst>
          </p:cNvPr>
          <p:cNvSpPr/>
          <p:nvPr/>
        </p:nvSpPr>
        <p:spPr>
          <a:xfrm>
            <a:off x="6688323" y="50957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336;p33">
            <a:extLst>
              <a:ext uri="{FF2B5EF4-FFF2-40B4-BE49-F238E27FC236}">
                <a16:creationId xmlns:a16="http://schemas.microsoft.com/office/drawing/2014/main" id="{4C2C359A-5FF9-E946-DF4D-44C740FBEC1F}"/>
              </a:ext>
            </a:extLst>
          </p:cNvPr>
          <p:cNvSpPr/>
          <p:nvPr/>
        </p:nvSpPr>
        <p:spPr>
          <a:xfrm rot="19942401">
            <a:off x="4754224" y="4672201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695;p48">
            <a:extLst>
              <a:ext uri="{FF2B5EF4-FFF2-40B4-BE49-F238E27FC236}">
                <a16:creationId xmlns:a16="http://schemas.microsoft.com/office/drawing/2014/main" id="{D8A6A82B-42EC-7484-744C-543535CC3DE1}"/>
              </a:ext>
            </a:extLst>
          </p:cNvPr>
          <p:cNvGrpSpPr/>
          <p:nvPr/>
        </p:nvGrpSpPr>
        <p:grpSpPr>
          <a:xfrm rot="9381426">
            <a:off x="7287515" y="4442851"/>
            <a:ext cx="1704625" cy="525900"/>
            <a:chOff x="2978325" y="4468788"/>
            <a:chExt cx="1704625" cy="525900"/>
          </a:xfrm>
        </p:grpSpPr>
        <p:sp>
          <p:nvSpPr>
            <p:cNvPr id="18" name="Google Shape;696;p48">
              <a:extLst>
                <a:ext uri="{FF2B5EF4-FFF2-40B4-BE49-F238E27FC236}">
                  <a16:creationId xmlns:a16="http://schemas.microsoft.com/office/drawing/2014/main" id="{2996A146-3AF2-E6E8-76F9-E8151F77EB31}"/>
                </a:ext>
              </a:extLst>
            </p:cNvPr>
            <p:cNvSpPr/>
            <p:nvPr/>
          </p:nvSpPr>
          <p:spPr>
            <a:xfrm>
              <a:off x="2978325" y="4805988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97;p48">
              <a:extLst>
                <a:ext uri="{FF2B5EF4-FFF2-40B4-BE49-F238E27FC236}">
                  <a16:creationId xmlns:a16="http://schemas.microsoft.com/office/drawing/2014/main" id="{2D1271F5-8E92-C235-AEF8-9334505DE192}"/>
                </a:ext>
              </a:extLst>
            </p:cNvPr>
            <p:cNvSpPr/>
            <p:nvPr/>
          </p:nvSpPr>
          <p:spPr>
            <a:xfrm>
              <a:off x="4615750" y="492748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98;p48">
              <a:extLst>
                <a:ext uri="{FF2B5EF4-FFF2-40B4-BE49-F238E27FC236}">
                  <a16:creationId xmlns:a16="http://schemas.microsoft.com/office/drawing/2014/main" id="{63FC590F-181B-7C46-5D4B-43E5E3901A32}"/>
                </a:ext>
              </a:extLst>
            </p:cNvPr>
            <p:cNvSpPr/>
            <p:nvPr/>
          </p:nvSpPr>
          <p:spPr>
            <a:xfrm>
              <a:off x="3856663" y="4468788"/>
              <a:ext cx="67200" cy="67200"/>
            </a:xfrm>
            <a:prstGeom prst="ellipse">
              <a:avLst/>
            </a:prstGeom>
            <a:solidFill>
              <a:srgbClr val="FF003A">
                <a:alpha val="48100"/>
              </a:srgbClr>
            </a:solidFill>
            <a:ln>
              <a:noFill/>
            </a:ln>
            <a:effectLst>
              <a:outerShdw blurRad="1143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" name="Google Shape;699;p48">
              <a:extLst>
                <a:ext uri="{FF2B5EF4-FFF2-40B4-BE49-F238E27FC236}">
                  <a16:creationId xmlns:a16="http://schemas.microsoft.com/office/drawing/2014/main" id="{CD3A9C00-3DF4-8D45-AB32-45E769716E2B}"/>
                </a:ext>
              </a:extLst>
            </p:cNvPr>
            <p:cNvCxnSpPr>
              <a:stCxn id="20" idx="2"/>
              <a:endCxn id="18" idx="7"/>
            </p:cNvCxnSpPr>
            <p:nvPr/>
          </p:nvCxnSpPr>
          <p:spPr>
            <a:xfrm flipH="1">
              <a:off x="3082063" y="4502388"/>
              <a:ext cx="774600" cy="32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700;p48">
              <a:extLst>
                <a:ext uri="{FF2B5EF4-FFF2-40B4-BE49-F238E27FC236}">
                  <a16:creationId xmlns:a16="http://schemas.microsoft.com/office/drawing/2014/main" id="{ACA46958-B2FD-5980-4525-0545DF51E6DA}"/>
                </a:ext>
              </a:extLst>
            </p:cNvPr>
            <p:cNvCxnSpPr>
              <a:stCxn id="20" idx="5"/>
              <a:endCxn id="19" idx="1"/>
            </p:cNvCxnSpPr>
            <p:nvPr/>
          </p:nvCxnSpPr>
          <p:spPr>
            <a:xfrm>
              <a:off x="3914021" y="4526146"/>
              <a:ext cx="711600" cy="41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467493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-4204711" y="2608309"/>
            <a:ext cx="4189947" cy="981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6"/>
                </a:solidFill>
              </a:rPr>
              <a:t>Future Scope</a:t>
            </a:r>
            <a:endParaRPr sz="6000" dirty="0">
              <a:solidFill>
                <a:schemeClr val="accent6"/>
              </a:solidFill>
            </a:endParaRPr>
          </a:p>
        </p:txBody>
      </p:sp>
      <p:pic>
        <p:nvPicPr>
          <p:cNvPr id="385" name="Google Shape;385;p36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6298" r="26298"/>
          <a:stretch/>
        </p:blipFill>
        <p:spPr>
          <a:xfrm>
            <a:off x="9531238" y="0"/>
            <a:ext cx="3791099" cy="5143501"/>
          </a:xfrm>
          <a:prstGeom prst="rect">
            <a:avLst/>
          </a:prstGeom>
        </p:spPr>
      </p:pic>
      <p:sp>
        <p:nvSpPr>
          <p:cNvPr id="386" name="Google Shape;386;p36"/>
          <p:cNvSpPr/>
          <p:nvPr/>
        </p:nvSpPr>
        <p:spPr>
          <a:xfrm>
            <a:off x="-2369921" y="895403"/>
            <a:ext cx="1305900" cy="13053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36"/>
          <p:cNvSpPr txBox="1">
            <a:spLocks noGrp="1"/>
          </p:cNvSpPr>
          <p:nvPr>
            <p:ph type="title" idx="2"/>
          </p:nvPr>
        </p:nvSpPr>
        <p:spPr>
          <a:xfrm>
            <a:off x="-3426310" y="936203"/>
            <a:ext cx="797400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388" name="Google Shape;388;p36"/>
          <p:cNvSpPr/>
          <p:nvPr/>
        </p:nvSpPr>
        <p:spPr>
          <a:xfrm>
            <a:off x="3731763" y="6924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6"/>
          <p:cNvSpPr/>
          <p:nvPr/>
        </p:nvSpPr>
        <p:spPr>
          <a:xfrm rot="-1106097">
            <a:off x="4729559" y="1814175"/>
            <a:ext cx="67357" cy="67357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6"/>
          <p:cNvGrpSpPr/>
          <p:nvPr/>
        </p:nvGrpSpPr>
        <p:grpSpPr>
          <a:xfrm rot="-1099900">
            <a:off x="3204187" y="-2236766"/>
            <a:ext cx="1817261" cy="1121137"/>
            <a:chOff x="4501725" y="479127"/>
            <a:chExt cx="1817361" cy="1121198"/>
          </a:xfrm>
        </p:grpSpPr>
        <p:sp>
          <p:nvSpPr>
            <p:cNvPr id="391" name="Google Shape;391;p36"/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" name="Google Shape;394;p36"/>
            <p:cNvCxnSpPr>
              <a:stCxn id="391" idx="2"/>
              <a:endCxn id="393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6"/>
            <p:cNvCxnSpPr>
              <a:stCxn id="392" idx="3"/>
              <a:endCxn id="391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3027101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672089" y="2608309"/>
            <a:ext cx="4189947" cy="981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6"/>
                </a:solidFill>
              </a:rPr>
              <a:t>Future Scope</a:t>
            </a:r>
            <a:endParaRPr sz="6000" dirty="0">
              <a:solidFill>
                <a:schemeClr val="accent6"/>
              </a:solidFill>
            </a:endParaRPr>
          </a:p>
        </p:txBody>
      </p:sp>
      <p:pic>
        <p:nvPicPr>
          <p:cNvPr id="385" name="Google Shape;385;p36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6298" r="26298"/>
          <a:stretch/>
        </p:blipFill>
        <p:spPr>
          <a:xfrm>
            <a:off x="5385958" y="0"/>
            <a:ext cx="3791099" cy="5143501"/>
          </a:xfrm>
          <a:prstGeom prst="rect">
            <a:avLst/>
          </a:prstGeom>
        </p:spPr>
      </p:pic>
      <p:sp>
        <p:nvSpPr>
          <p:cNvPr id="386" name="Google Shape;386;p36"/>
          <p:cNvSpPr/>
          <p:nvPr/>
        </p:nvSpPr>
        <p:spPr>
          <a:xfrm>
            <a:off x="617119" y="857303"/>
            <a:ext cx="1305900" cy="13053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36"/>
          <p:cNvSpPr txBox="1">
            <a:spLocks noGrp="1"/>
          </p:cNvSpPr>
          <p:nvPr>
            <p:ph type="title" idx="2"/>
          </p:nvPr>
        </p:nvSpPr>
        <p:spPr>
          <a:xfrm>
            <a:off x="833270" y="907239"/>
            <a:ext cx="797400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</a:t>
            </a:r>
            <a:endParaRPr dirty="0"/>
          </a:p>
        </p:txBody>
      </p:sp>
      <p:sp>
        <p:nvSpPr>
          <p:cNvPr id="388" name="Google Shape;388;p36"/>
          <p:cNvSpPr/>
          <p:nvPr/>
        </p:nvSpPr>
        <p:spPr>
          <a:xfrm>
            <a:off x="3731763" y="6924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6"/>
          <p:cNvSpPr/>
          <p:nvPr/>
        </p:nvSpPr>
        <p:spPr>
          <a:xfrm rot="-1106097">
            <a:off x="4729559" y="1814175"/>
            <a:ext cx="67357" cy="67357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6"/>
          <p:cNvGrpSpPr/>
          <p:nvPr/>
        </p:nvGrpSpPr>
        <p:grpSpPr>
          <a:xfrm rot="-1099900">
            <a:off x="3204187" y="597874"/>
            <a:ext cx="1817261" cy="1121137"/>
            <a:chOff x="4501725" y="479127"/>
            <a:chExt cx="1817361" cy="1121198"/>
          </a:xfrm>
        </p:grpSpPr>
        <p:sp>
          <p:nvSpPr>
            <p:cNvPr id="391" name="Google Shape;391;p36"/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" name="Google Shape;394;p36"/>
            <p:cNvCxnSpPr>
              <a:stCxn id="391" idx="2"/>
              <a:endCxn id="393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6"/>
            <p:cNvCxnSpPr>
              <a:stCxn id="392" idx="3"/>
              <a:endCxn id="391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" name="Google Shape;388;p36">
            <a:extLst>
              <a:ext uri="{FF2B5EF4-FFF2-40B4-BE49-F238E27FC236}">
                <a16:creationId xmlns:a16="http://schemas.microsoft.com/office/drawing/2014/main" id="{C8D33D99-748F-D3D1-1B36-A3657028EF0A}"/>
              </a:ext>
            </a:extLst>
          </p:cNvPr>
          <p:cNvSpPr/>
          <p:nvPr/>
        </p:nvSpPr>
        <p:spPr>
          <a:xfrm>
            <a:off x="1889419" y="4698489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264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8"/>
          <p:cNvSpPr/>
          <p:nvPr/>
        </p:nvSpPr>
        <p:spPr>
          <a:xfrm>
            <a:off x="736950" y="6825421"/>
            <a:ext cx="1737300" cy="23712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48"/>
          <p:cNvSpPr txBox="1">
            <a:spLocks noGrp="1"/>
          </p:cNvSpPr>
          <p:nvPr>
            <p:ph type="title"/>
          </p:nvPr>
        </p:nvSpPr>
        <p:spPr>
          <a:xfrm>
            <a:off x="913393" y="-1010581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solidFill>
                  <a:schemeClr val="accent6"/>
                </a:solidFill>
              </a:rPr>
              <a:t>Team</a:t>
            </a:r>
            <a:r>
              <a:rPr lang="en" dirty="0">
                <a:solidFill>
                  <a:srgbClr val="03DFE8"/>
                </a:solidFill>
              </a:rPr>
              <a:t>(Tech-Forge)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86" name="Google Shape;686;p48"/>
          <p:cNvSpPr txBox="1"/>
          <p:nvPr/>
        </p:nvSpPr>
        <p:spPr>
          <a:xfrm>
            <a:off x="785550" y="11233048"/>
            <a:ext cx="1638300" cy="689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Rishi Raj Gautam</a:t>
            </a:r>
            <a:endParaRPr sz="16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9" name="Google Shape;689;p48"/>
          <p:cNvSpPr/>
          <p:nvPr/>
        </p:nvSpPr>
        <p:spPr>
          <a:xfrm>
            <a:off x="2717892" y="-3443994"/>
            <a:ext cx="1737300" cy="23712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48"/>
          <p:cNvSpPr txBox="1"/>
          <p:nvPr/>
        </p:nvSpPr>
        <p:spPr>
          <a:xfrm>
            <a:off x="2754213" y="-5906104"/>
            <a:ext cx="1638300" cy="689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Palak Jasrotia</a:t>
            </a:r>
            <a:endParaRPr sz="16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1" name="Google Shape;691;p48"/>
          <p:cNvSpPr/>
          <p:nvPr/>
        </p:nvSpPr>
        <p:spPr>
          <a:xfrm>
            <a:off x="4698835" y="6825419"/>
            <a:ext cx="1737300" cy="23712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8"/>
          <p:cNvSpPr txBox="1"/>
          <p:nvPr/>
        </p:nvSpPr>
        <p:spPr>
          <a:xfrm>
            <a:off x="4748348" y="11139260"/>
            <a:ext cx="1638300" cy="689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 Dhruv Singha</a:t>
            </a:r>
            <a:endParaRPr sz="16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3" name="Google Shape;693;p48"/>
          <p:cNvSpPr/>
          <p:nvPr/>
        </p:nvSpPr>
        <p:spPr>
          <a:xfrm>
            <a:off x="6679777" y="-3467448"/>
            <a:ext cx="1737300" cy="23712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8"/>
          <p:cNvSpPr txBox="1"/>
          <p:nvPr/>
        </p:nvSpPr>
        <p:spPr>
          <a:xfrm>
            <a:off x="6729276" y="-6070224"/>
            <a:ext cx="1638300" cy="689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Utkarsh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Prakhar</a:t>
            </a:r>
            <a:endParaRPr sz="16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95" name="Google Shape;695;p48"/>
          <p:cNvGrpSpPr/>
          <p:nvPr/>
        </p:nvGrpSpPr>
        <p:grpSpPr>
          <a:xfrm>
            <a:off x="1087188" y="5766781"/>
            <a:ext cx="1704625" cy="525900"/>
            <a:chOff x="2978325" y="4468788"/>
            <a:chExt cx="1704625" cy="525900"/>
          </a:xfrm>
        </p:grpSpPr>
        <p:sp>
          <p:nvSpPr>
            <p:cNvPr id="696" name="Google Shape;696;p48"/>
            <p:cNvSpPr/>
            <p:nvPr/>
          </p:nvSpPr>
          <p:spPr>
            <a:xfrm>
              <a:off x="2978325" y="4805988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8"/>
            <p:cNvSpPr/>
            <p:nvPr/>
          </p:nvSpPr>
          <p:spPr>
            <a:xfrm>
              <a:off x="4615750" y="492748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8"/>
            <p:cNvSpPr/>
            <p:nvPr/>
          </p:nvSpPr>
          <p:spPr>
            <a:xfrm>
              <a:off x="3856663" y="4468788"/>
              <a:ext cx="67200" cy="67200"/>
            </a:xfrm>
            <a:prstGeom prst="ellipse">
              <a:avLst/>
            </a:prstGeom>
            <a:solidFill>
              <a:srgbClr val="FF003A">
                <a:alpha val="48100"/>
              </a:srgbClr>
            </a:solidFill>
            <a:ln>
              <a:noFill/>
            </a:ln>
            <a:effectLst>
              <a:outerShdw blurRad="1143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99" name="Google Shape;699;p48"/>
            <p:cNvCxnSpPr>
              <a:stCxn id="698" idx="2"/>
              <a:endCxn id="696" idx="7"/>
            </p:cNvCxnSpPr>
            <p:nvPr/>
          </p:nvCxnSpPr>
          <p:spPr>
            <a:xfrm flipH="1">
              <a:off x="3082063" y="4502388"/>
              <a:ext cx="774600" cy="32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48"/>
            <p:cNvCxnSpPr>
              <a:stCxn id="698" idx="5"/>
              <a:endCxn id="697" idx="1"/>
            </p:cNvCxnSpPr>
            <p:nvPr/>
          </p:nvCxnSpPr>
          <p:spPr>
            <a:xfrm>
              <a:off x="3914021" y="4526146"/>
              <a:ext cx="711600" cy="41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Google Shape;385;p36">
            <a:extLst>
              <a:ext uri="{FF2B5EF4-FFF2-40B4-BE49-F238E27FC236}">
                <a16:creationId xmlns:a16="http://schemas.microsoft.com/office/drawing/2014/main" id="{634F288C-C01F-B27D-993A-683F94351113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rcRect l="1834" r="1834"/>
          <a:stretch/>
        </p:blipFill>
        <p:spPr>
          <a:xfrm>
            <a:off x="809957" y="9463926"/>
            <a:ext cx="1613893" cy="1675337"/>
          </a:xfrm>
          <a:prstGeom prst="rect">
            <a:avLst/>
          </a:prstGeom>
        </p:spPr>
      </p:pic>
      <p:pic>
        <p:nvPicPr>
          <p:cNvPr id="3" name="Google Shape;385;p36">
            <a:extLst>
              <a:ext uri="{FF2B5EF4-FFF2-40B4-BE49-F238E27FC236}">
                <a16:creationId xmlns:a16="http://schemas.microsoft.com/office/drawing/2014/main" id="{C8AD94D3-D309-6286-64DB-66A9F6B1D336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rcRect l="1834" r="1834"/>
          <a:stretch/>
        </p:blipFill>
        <p:spPr>
          <a:xfrm>
            <a:off x="2791813" y="-5236822"/>
            <a:ext cx="1613893" cy="1675337"/>
          </a:xfrm>
          <a:prstGeom prst="rect">
            <a:avLst/>
          </a:prstGeom>
        </p:spPr>
      </p:pic>
      <p:pic>
        <p:nvPicPr>
          <p:cNvPr id="4" name="Google Shape;385;p36">
            <a:extLst>
              <a:ext uri="{FF2B5EF4-FFF2-40B4-BE49-F238E27FC236}">
                <a16:creationId xmlns:a16="http://schemas.microsoft.com/office/drawing/2014/main" id="{2ED6E9B1-3036-60CD-951B-F614841862DB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rcRect l="6040" r="6040"/>
          <a:stretch/>
        </p:blipFill>
        <p:spPr>
          <a:xfrm>
            <a:off x="4765393" y="9417031"/>
            <a:ext cx="1613893" cy="1675337"/>
          </a:xfrm>
          <a:prstGeom prst="rect">
            <a:avLst/>
          </a:prstGeom>
        </p:spPr>
      </p:pic>
      <p:pic>
        <p:nvPicPr>
          <p:cNvPr id="5" name="Google Shape;385;p36">
            <a:extLst>
              <a:ext uri="{FF2B5EF4-FFF2-40B4-BE49-F238E27FC236}">
                <a16:creationId xmlns:a16="http://schemas.microsoft.com/office/drawing/2014/main" id="{F6B163EF-273B-8932-8209-2FB51DE1EBCA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rcRect t="9038" b="9038"/>
          <a:stretch/>
        </p:blipFill>
        <p:spPr>
          <a:xfrm>
            <a:off x="6746593" y="-5369876"/>
            <a:ext cx="1613893" cy="167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885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385;p36">
            <a:extLst>
              <a:ext uri="{FF2B5EF4-FFF2-40B4-BE49-F238E27FC236}">
                <a16:creationId xmlns:a16="http://schemas.microsoft.com/office/drawing/2014/main" id="{AEC6E6B5-360B-529E-A14E-142A4825B922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6298" r="26298"/>
          <a:stretch/>
        </p:blipFill>
        <p:spPr>
          <a:xfrm>
            <a:off x="5873" y="0"/>
            <a:ext cx="3791099" cy="51435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4B8261-09F8-A234-A8E9-754D078AE841}"/>
              </a:ext>
            </a:extLst>
          </p:cNvPr>
          <p:cNvSpPr txBox="1"/>
          <p:nvPr/>
        </p:nvSpPr>
        <p:spPr>
          <a:xfrm>
            <a:off x="4022651" y="758383"/>
            <a:ext cx="4572000" cy="3783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Integrated Features and Pricing Strategy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Localized Support and Policies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Continuous Content Updates and User Engagement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Professional Endorsement and Collaboration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Targeted Marketing and Outreach</a:t>
            </a:r>
          </a:p>
          <a:p>
            <a:pPr marL="285750" indent="-285750">
              <a:lnSpc>
                <a:spcPct val="150000"/>
              </a:lnSpc>
              <a:buClr>
                <a:srgbClr val="03DFE8"/>
              </a:buClr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1"/>
                </a:solidFill>
                <a:latin typeface="Raleway" pitchFamily="2" charset="0"/>
              </a:rPr>
              <a:t>Meditation and exercise content</a:t>
            </a:r>
          </a:p>
        </p:txBody>
      </p:sp>
      <p:sp>
        <p:nvSpPr>
          <p:cNvPr id="5" name="Google Shape;388;p36">
            <a:extLst>
              <a:ext uri="{FF2B5EF4-FFF2-40B4-BE49-F238E27FC236}">
                <a16:creationId xmlns:a16="http://schemas.microsoft.com/office/drawing/2014/main" id="{6A8827D6-29C0-D9AF-2BD4-F2165E9E84A1}"/>
              </a:ext>
            </a:extLst>
          </p:cNvPr>
          <p:cNvSpPr/>
          <p:nvPr/>
        </p:nvSpPr>
        <p:spPr>
          <a:xfrm>
            <a:off x="7115043" y="35717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36;p33">
            <a:extLst>
              <a:ext uri="{FF2B5EF4-FFF2-40B4-BE49-F238E27FC236}">
                <a16:creationId xmlns:a16="http://schemas.microsoft.com/office/drawing/2014/main" id="{B8D7706C-2771-57C1-5184-9B0F12D9C9F2}"/>
              </a:ext>
            </a:extLst>
          </p:cNvPr>
          <p:cNvSpPr/>
          <p:nvPr/>
        </p:nvSpPr>
        <p:spPr>
          <a:xfrm rot="19942401">
            <a:off x="4845663" y="464018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695;p48">
            <a:extLst>
              <a:ext uri="{FF2B5EF4-FFF2-40B4-BE49-F238E27FC236}">
                <a16:creationId xmlns:a16="http://schemas.microsoft.com/office/drawing/2014/main" id="{24B5B4F9-9401-711E-542E-AE3DE034DDA6}"/>
              </a:ext>
            </a:extLst>
          </p:cNvPr>
          <p:cNvGrpSpPr/>
          <p:nvPr/>
        </p:nvGrpSpPr>
        <p:grpSpPr>
          <a:xfrm rot="9534475">
            <a:off x="6852501" y="4523380"/>
            <a:ext cx="1704625" cy="525900"/>
            <a:chOff x="2978325" y="4468788"/>
            <a:chExt cx="1704625" cy="525900"/>
          </a:xfrm>
        </p:grpSpPr>
        <p:sp>
          <p:nvSpPr>
            <p:cNvPr id="8" name="Google Shape;696;p48">
              <a:extLst>
                <a:ext uri="{FF2B5EF4-FFF2-40B4-BE49-F238E27FC236}">
                  <a16:creationId xmlns:a16="http://schemas.microsoft.com/office/drawing/2014/main" id="{D370B9A9-B8DA-807E-2710-05BE72C4B14A}"/>
                </a:ext>
              </a:extLst>
            </p:cNvPr>
            <p:cNvSpPr/>
            <p:nvPr/>
          </p:nvSpPr>
          <p:spPr>
            <a:xfrm>
              <a:off x="2978325" y="4805988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97;p48">
              <a:extLst>
                <a:ext uri="{FF2B5EF4-FFF2-40B4-BE49-F238E27FC236}">
                  <a16:creationId xmlns:a16="http://schemas.microsoft.com/office/drawing/2014/main" id="{118A441F-45E9-FC93-9084-920693E0F425}"/>
                </a:ext>
              </a:extLst>
            </p:cNvPr>
            <p:cNvSpPr/>
            <p:nvPr/>
          </p:nvSpPr>
          <p:spPr>
            <a:xfrm>
              <a:off x="4615750" y="492748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98;p48">
              <a:extLst>
                <a:ext uri="{FF2B5EF4-FFF2-40B4-BE49-F238E27FC236}">
                  <a16:creationId xmlns:a16="http://schemas.microsoft.com/office/drawing/2014/main" id="{9B4BF69F-8050-615D-5342-18B25CAD0990}"/>
                </a:ext>
              </a:extLst>
            </p:cNvPr>
            <p:cNvSpPr/>
            <p:nvPr/>
          </p:nvSpPr>
          <p:spPr>
            <a:xfrm>
              <a:off x="3856663" y="4468788"/>
              <a:ext cx="67200" cy="67200"/>
            </a:xfrm>
            <a:prstGeom prst="ellipse">
              <a:avLst/>
            </a:prstGeom>
            <a:solidFill>
              <a:srgbClr val="FF003A">
                <a:alpha val="48100"/>
              </a:srgbClr>
            </a:solidFill>
            <a:ln>
              <a:noFill/>
            </a:ln>
            <a:effectLst>
              <a:outerShdw blurRad="1143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" name="Google Shape;699;p48">
              <a:extLst>
                <a:ext uri="{FF2B5EF4-FFF2-40B4-BE49-F238E27FC236}">
                  <a16:creationId xmlns:a16="http://schemas.microsoft.com/office/drawing/2014/main" id="{5493F3CC-C9FA-FBA1-3B70-5738FF11011A}"/>
                </a:ext>
              </a:extLst>
            </p:cNvPr>
            <p:cNvCxnSpPr>
              <a:stCxn id="10" idx="2"/>
              <a:endCxn id="8" idx="7"/>
            </p:cNvCxnSpPr>
            <p:nvPr/>
          </p:nvCxnSpPr>
          <p:spPr>
            <a:xfrm flipH="1">
              <a:off x="3082063" y="4502388"/>
              <a:ext cx="774600" cy="32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700;p48">
              <a:extLst>
                <a:ext uri="{FF2B5EF4-FFF2-40B4-BE49-F238E27FC236}">
                  <a16:creationId xmlns:a16="http://schemas.microsoft.com/office/drawing/2014/main" id="{6D85A443-3552-FDD2-BC32-67FC9EB113EB}"/>
                </a:ext>
              </a:extLst>
            </p:cNvPr>
            <p:cNvCxnSpPr>
              <a:stCxn id="10" idx="5"/>
              <a:endCxn id="9" idx="1"/>
            </p:cNvCxnSpPr>
            <p:nvPr/>
          </p:nvCxnSpPr>
          <p:spPr>
            <a:xfrm>
              <a:off x="3914021" y="4526146"/>
              <a:ext cx="711600" cy="41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8079161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rgbClr val="0C02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760;p52">
            <a:extLst>
              <a:ext uri="{FF2B5EF4-FFF2-40B4-BE49-F238E27FC236}">
                <a16:creationId xmlns:a16="http://schemas.microsoft.com/office/drawing/2014/main" id="{C568AD72-A31C-5484-4526-8F61AEA995B3}"/>
              </a:ext>
            </a:extLst>
          </p:cNvPr>
          <p:cNvSpPr txBox="1">
            <a:spLocks/>
          </p:cNvSpPr>
          <p:nvPr/>
        </p:nvSpPr>
        <p:spPr>
          <a:xfrm>
            <a:off x="-3902427" y="1853046"/>
            <a:ext cx="5692469" cy="1870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IN" sz="6600" dirty="0"/>
              <a:t>Thank</a:t>
            </a:r>
          </a:p>
          <a:p>
            <a:r>
              <a:rPr lang="en-IN" sz="6600" dirty="0"/>
              <a:t>You</a:t>
            </a:r>
          </a:p>
        </p:txBody>
      </p:sp>
      <p:grpSp>
        <p:nvGrpSpPr>
          <p:cNvPr id="13" name="Google Shape;774;p52">
            <a:extLst>
              <a:ext uri="{FF2B5EF4-FFF2-40B4-BE49-F238E27FC236}">
                <a16:creationId xmlns:a16="http://schemas.microsoft.com/office/drawing/2014/main" id="{8668991D-AEAC-D9BD-F01A-56388DEA0A25}"/>
              </a:ext>
            </a:extLst>
          </p:cNvPr>
          <p:cNvGrpSpPr/>
          <p:nvPr/>
        </p:nvGrpSpPr>
        <p:grpSpPr>
          <a:xfrm flipH="1">
            <a:off x="10304344" y="1066193"/>
            <a:ext cx="3838318" cy="3270795"/>
            <a:chOff x="930854" y="1021197"/>
            <a:chExt cx="4016237" cy="3422408"/>
          </a:xfrm>
        </p:grpSpPr>
        <p:sp>
          <p:nvSpPr>
            <p:cNvPr id="14" name="Google Shape;775;p52">
              <a:extLst>
                <a:ext uri="{FF2B5EF4-FFF2-40B4-BE49-F238E27FC236}">
                  <a16:creationId xmlns:a16="http://schemas.microsoft.com/office/drawing/2014/main" id="{C4DB8F1D-CE2D-71BB-D34E-DC4CF9C6B512}"/>
                </a:ext>
              </a:extLst>
            </p:cNvPr>
            <p:cNvSpPr/>
            <p:nvPr/>
          </p:nvSpPr>
          <p:spPr>
            <a:xfrm flipH="1">
              <a:off x="930854" y="1021197"/>
              <a:ext cx="4016237" cy="3422408"/>
            </a:xfrm>
            <a:custGeom>
              <a:avLst/>
              <a:gdLst/>
              <a:ahLst/>
              <a:cxnLst/>
              <a:rect l="l" t="t" r="r" b="b"/>
              <a:pathLst>
                <a:path w="74227" h="63252" extrusionOk="0">
                  <a:moveTo>
                    <a:pt x="47639" y="63252"/>
                  </a:moveTo>
                  <a:cubicBezTo>
                    <a:pt x="46692" y="63252"/>
                    <a:pt x="45808" y="62783"/>
                    <a:pt x="45280" y="61996"/>
                  </a:cubicBezTo>
                  <a:cubicBezTo>
                    <a:pt x="43561" y="59440"/>
                    <a:pt x="41020" y="56302"/>
                    <a:pt x="39040" y="55163"/>
                  </a:cubicBezTo>
                  <a:cubicBezTo>
                    <a:pt x="36635" y="53780"/>
                    <a:pt x="34836" y="52057"/>
                    <a:pt x="33855" y="51000"/>
                  </a:cubicBezTo>
                  <a:cubicBezTo>
                    <a:pt x="32394" y="51269"/>
                    <a:pt x="30253" y="51406"/>
                    <a:pt x="27478" y="51406"/>
                  </a:cubicBezTo>
                  <a:cubicBezTo>
                    <a:pt x="27129" y="51406"/>
                    <a:pt x="26764" y="51403"/>
                    <a:pt x="26383" y="51400"/>
                  </a:cubicBezTo>
                  <a:cubicBezTo>
                    <a:pt x="20239" y="51325"/>
                    <a:pt x="16169" y="47548"/>
                    <a:pt x="15145" y="41010"/>
                  </a:cubicBezTo>
                  <a:cubicBezTo>
                    <a:pt x="9965" y="40936"/>
                    <a:pt x="6019" y="39322"/>
                    <a:pt x="3411" y="36210"/>
                  </a:cubicBezTo>
                  <a:cubicBezTo>
                    <a:pt x="1319" y="33714"/>
                    <a:pt x="203" y="30396"/>
                    <a:pt x="91" y="26347"/>
                  </a:cubicBezTo>
                  <a:cubicBezTo>
                    <a:pt x="1" y="23064"/>
                    <a:pt x="1460" y="15852"/>
                    <a:pt x="7495" y="9650"/>
                  </a:cubicBezTo>
                  <a:cubicBezTo>
                    <a:pt x="13637" y="3337"/>
                    <a:pt x="22820" y="0"/>
                    <a:pt x="34051" y="0"/>
                  </a:cubicBezTo>
                  <a:cubicBezTo>
                    <a:pt x="34908" y="0"/>
                    <a:pt x="35793" y="20"/>
                    <a:pt x="36679" y="58"/>
                  </a:cubicBezTo>
                  <a:cubicBezTo>
                    <a:pt x="53222" y="767"/>
                    <a:pt x="62137" y="8685"/>
                    <a:pt x="66703" y="15203"/>
                  </a:cubicBezTo>
                  <a:cubicBezTo>
                    <a:pt x="72892" y="24038"/>
                    <a:pt x="74226" y="34961"/>
                    <a:pt x="72808" y="39448"/>
                  </a:cubicBezTo>
                  <a:cubicBezTo>
                    <a:pt x="70995" y="45192"/>
                    <a:pt x="66361" y="47243"/>
                    <a:pt x="64090" y="47918"/>
                  </a:cubicBezTo>
                  <a:cubicBezTo>
                    <a:pt x="63735" y="49167"/>
                    <a:pt x="62929" y="50939"/>
                    <a:pt x="61107" y="52874"/>
                  </a:cubicBezTo>
                  <a:cubicBezTo>
                    <a:pt x="59366" y="54724"/>
                    <a:pt x="55998" y="55689"/>
                    <a:pt x="51096" y="55743"/>
                  </a:cubicBezTo>
                  <a:cubicBezTo>
                    <a:pt x="51788" y="57454"/>
                    <a:pt x="52126" y="58629"/>
                    <a:pt x="52126" y="59320"/>
                  </a:cubicBezTo>
                  <a:cubicBezTo>
                    <a:pt x="52126" y="60914"/>
                    <a:pt x="50962" y="62172"/>
                    <a:pt x="48669" y="63060"/>
                  </a:cubicBezTo>
                  <a:cubicBezTo>
                    <a:pt x="48337" y="63187"/>
                    <a:pt x="47992" y="63252"/>
                    <a:pt x="47639" y="6325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6;p52">
              <a:extLst>
                <a:ext uri="{FF2B5EF4-FFF2-40B4-BE49-F238E27FC236}">
                  <a16:creationId xmlns:a16="http://schemas.microsoft.com/office/drawing/2014/main" id="{944BBFDC-5DC8-C563-4E75-42F66B5FC2C6}"/>
                </a:ext>
              </a:extLst>
            </p:cNvPr>
            <p:cNvSpPr/>
            <p:nvPr/>
          </p:nvSpPr>
          <p:spPr>
            <a:xfrm flipH="1">
              <a:off x="966727" y="1056475"/>
              <a:ext cx="3944978" cy="3351960"/>
            </a:xfrm>
            <a:custGeom>
              <a:avLst/>
              <a:gdLst/>
              <a:ahLst/>
              <a:cxnLst/>
              <a:rect l="l" t="t" r="r" b="b"/>
              <a:pathLst>
                <a:path w="72910" h="61950" extrusionOk="0">
                  <a:moveTo>
                    <a:pt x="46985" y="61949"/>
                  </a:moveTo>
                  <a:cubicBezTo>
                    <a:pt x="46254" y="61949"/>
                    <a:pt x="45574" y="61586"/>
                    <a:pt x="45166" y="60982"/>
                  </a:cubicBezTo>
                  <a:cubicBezTo>
                    <a:pt x="43408" y="58364"/>
                    <a:pt x="40786" y="55142"/>
                    <a:pt x="38711" y="53949"/>
                  </a:cubicBezTo>
                  <a:cubicBezTo>
                    <a:pt x="36196" y="52503"/>
                    <a:pt x="34368" y="50684"/>
                    <a:pt x="33435" y="49641"/>
                  </a:cubicBezTo>
                  <a:cubicBezTo>
                    <a:pt x="32032" y="49946"/>
                    <a:pt x="29796" y="50105"/>
                    <a:pt x="26824" y="50105"/>
                  </a:cubicBezTo>
                  <a:cubicBezTo>
                    <a:pt x="26477" y="50105"/>
                    <a:pt x="26116" y="50103"/>
                    <a:pt x="25737" y="50098"/>
                  </a:cubicBezTo>
                  <a:cubicBezTo>
                    <a:pt x="19720" y="50024"/>
                    <a:pt x="15888" y="46263"/>
                    <a:pt x="15058" y="39709"/>
                  </a:cubicBezTo>
                  <a:cubicBezTo>
                    <a:pt x="14995" y="39709"/>
                    <a:pt x="14931" y="39710"/>
                    <a:pt x="14868" y="39710"/>
                  </a:cubicBezTo>
                  <a:cubicBezTo>
                    <a:pt x="9705" y="39710"/>
                    <a:pt x="5797" y="38173"/>
                    <a:pt x="3256" y="35142"/>
                  </a:cubicBezTo>
                  <a:cubicBezTo>
                    <a:pt x="1261" y="32760"/>
                    <a:pt x="196" y="29576"/>
                    <a:pt x="88" y="25678"/>
                  </a:cubicBezTo>
                  <a:cubicBezTo>
                    <a:pt x="0" y="22496"/>
                    <a:pt x="1423" y="15500"/>
                    <a:pt x="7307" y="9453"/>
                  </a:cubicBezTo>
                  <a:cubicBezTo>
                    <a:pt x="13324" y="3269"/>
                    <a:pt x="22347" y="1"/>
                    <a:pt x="33397" y="1"/>
                  </a:cubicBezTo>
                  <a:cubicBezTo>
                    <a:pt x="34247" y="1"/>
                    <a:pt x="35122" y="20"/>
                    <a:pt x="35997" y="58"/>
                  </a:cubicBezTo>
                  <a:cubicBezTo>
                    <a:pt x="52274" y="753"/>
                    <a:pt x="61034" y="8527"/>
                    <a:pt x="65516" y="14925"/>
                  </a:cubicBezTo>
                  <a:cubicBezTo>
                    <a:pt x="71584" y="23589"/>
                    <a:pt x="72910" y="34242"/>
                    <a:pt x="71534" y="38602"/>
                  </a:cubicBezTo>
                  <a:cubicBezTo>
                    <a:pt x="69738" y="44287"/>
                    <a:pt x="65097" y="46161"/>
                    <a:pt x="62902" y="46743"/>
                  </a:cubicBezTo>
                  <a:cubicBezTo>
                    <a:pt x="62625" y="47916"/>
                    <a:pt x="61894" y="49743"/>
                    <a:pt x="59980" y="51777"/>
                  </a:cubicBezTo>
                  <a:cubicBezTo>
                    <a:pt x="58315" y="53545"/>
                    <a:pt x="54959" y="54443"/>
                    <a:pt x="50005" y="54443"/>
                  </a:cubicBezTo>
                  <a:lnTo>
                    <a:pt x="50005" y="54443"/>
                  </a:lnTo>
                  <a:cubicBezTo>
                    <a:pt x="49820" y="54443"/>
                    <a:pt x="49639" y="54441"/>
                    <a:pt x="49465" y="54439"/>
                  </a:cubicBezTo>
                  <a:cubicBezTo>
                    <a:pt x="50167" y="56074"/>
                    <a:pt x="50821" y="57827"/>
                    <a:pt x="50821" y="58670"/>
                  </a:cubicBezTo>
                  <a:cubicBezTo>
                    <a:pt x="50821" y="59968"/>
                    <a:pt x="49797" y="61021"/>
                    <a:pt x="47780" y="61803"/>
                  </a:cubicBezTo>
                  <a:cubicBezTo>
                    <a:pt x="47525" y="61900"/>
                    <a:pt x="47257" y="61949"/>
                    <a:pt x="46985" y="6194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77;p52">
              <a:extLst>
                <a:ext uri="{FF2B5EF4-FFF2-40B4-BE49-F238E27FC236}">
                  <a16:creationId xmlns:a16="http://schemas.microsoft.com/office/drawing/2014/main" id="{199FF5A6-71B3-3A08-D5DA-DB6CF76409E3}"/>
                </a:ext>
              </a:extLst>
            </p:cNvPr>
            <p:cNvSpPr/>
            <p:nvPr/>
          </p:nvSpPr>
          <p:spPr>
            <a:xfrm flipH="1">
              <a:off x="1007687" y="1076332"/>
              <a:ext cx="3826374" cy="3253484"/>
            </a:xfrm>
            <a:custGeom>
              <a:avLst/>
              <a:gdLst/>
              <a:ahLst/>
              <a:cxnLst/>
              <a:rect l="l" t="t" r="r" b="b"/>
              <a:pathLst>
                <a:path w="70718" h="60130" extrusionOk="0">
                  <a:moveTo>
                    <a:pt x="34497" y="1208"/>
                  </a:moveTo>
                  <a:cubicBezTo>
                    <a:pt x="6296" y="0"/>
                    <a:pt x="1" y="18973"/>
                    <a:pt x="172" y="25269"/>
                  </a:cubicBezTo>
                  <a:cubicBezTo>
                    <a:pt x="344" y="31565"/>
                    <a:pt x="3363" y="38465"/>
                    <a:pt x="15005" y="37775"/>
                  </a:cubicBezTo>
                  <a:cubicBezTo>
                    <a:pt x="15265" y="42433"/>
                    <a:pt x="17248" y="48125"/>
                    <a:pt x="24320" y="48211"/>
                  </a:cubicBezTo>
                  <a:cubicBezTo>
                    <a:pt x="31391" y="48297"/>
                    <a:pt x="32512" y="47521"/>
                    <a:pt x="32512" y="47521"/>
                  </a:cubicBezTo>
                  <a:cubicBezTo>
                    <a:pt x="32512" y="47521"/>
                    <a:pt x="34583" y="50281"/>
                    <a:pt x="38031" y="52265"/>
                  </a:cubicBezTo>
                  <a:cubicBezTo>
                    <a:pt x="40918" y="53924"/>
                    <a:pt x="44047" y="58363"/>
                    <a:pt x="44990" y="59767"/>
                  </a:cubicBezTo>
                  <a:cubicBezTo>
                    <a:pt x="45166" y="60028"/>
                    <a:pt x="45499" y="60130"/>
                    <a:pt x="45792" y="60017"/>
                  </a:cubicBezTo>
                  <a:cubicBezTo>
                    <a:pt x="46548" y="59725"/>
                    <a:pt x="47863" y="59102"/>
                    <a:pt x="47863" y="58302"/>
                  </a:cubicBezTo>
                  <a:cubicBezTo>
                    <a:pt x="47863" y="57180"/>
                    <a:pt x="45620" y="52436"/>
                    <a:pt x="45620" y="52436"/>
                  </a:cubicBezTo>
                  <a:cubicBezTo>
                    <a:pt x="45620" y="52436"/>
                    <a:pt x="54677" y="53299"/>
                    <a:pt x="57436" y="50366"/>
                  </a:cubicBezTo>
                  <a:cubicBezTo>
                    <a:pt x="60196" y="47434"/>
                    <a:pt x="60109" y="45105"/>
                    <a:pt x="60109" y="45105"/>
                  </a:cubicBezTo>
                  <a:cubicBezTo>
                    <a:pt x="60109" y="45105"/>
                    <a:pt x="66577" y="44329"/>
                    <a:pt x="68646" y="37774"/>
                  </a:cubicBezTo>
                  <a:cubicBezTo>
                    <a:pt x="70718" y="31221"/>
                    <a:pt x="66100" y="2560"/>
                    <a:pt x="34497" y="120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78;p52">
              <a:extLst>
                <a:ext uri="{FF2B5EF4-FFF2-40B4-BE49-F238E27FC236}">
                  <a16:creationId xmlns:a16="http://schemas.microsoft.com/office/drawing/2014/main" id="{9B7F7790-161E-1944-B3B9-D60F6CB63826}"/>
                </a:ext>
              </a:extLst>
            </p:cNvPr>
            <p:cNvSpPr/>
            <p:nvPr/>
          </p:nvSpPr>
          <p:spPr>
            <a:xfrm flipH="1">
              <a:off x="1756101" y="1210194"/>
              <a:ext cx="2979267" cy="1743398"/>
            </a:xfrm>
            <a:custGeom>
              <a:avLst/>
              <a:gdLst/>
              <a:ahLst/>
              <a:cxnLst/>
              <a:rect l="l" t="t" r="r" b="b"/>
              <a:pathLst>
                <a:path w="55062" h="32221" extrusionOk="0">
                  <a:moveTo>
                    <a:pt x="11639" y="4442"/>
                  </a:moveTo>
                  <a:cubicBezTo>
                    <a:pt x="7245" y="7044"/>
                    <a:pt x="3733" y="11102"/>
                    <a:pt x="1785" y="15821"/>
                  </a:cubicBezTo>
                  <a:cubicBezTo>
                    <a:pt x="614" y="18657"/>
                    <a:pt x="0" y="21818"/>
                    <a:pt x="668" y="24813"/>
                  </a:cubicBezTo>
                  <a:cubicBezTo>
                    <a:pt x="1336" y="27808"/>
                    <a:pt x="3456" y="30583"/>
                    <a:pt x="6394" y="31472"/>
                  </a:cubicBezTo>
                  <a:cubicBezTo>
                    <a:pt x="8868" y="32220"/>
                    <a:pt x="11584" y="31576"/>
                    <a:pt x="13878" y="30384"/>
                  </a:cubicBezTo>
                  <a:cubicBezTo>
                    <a:pt x="16171" y="29190"/>
                    <a:pt x="18147" y="27481"/>
                    <a:pt x="20218" y="25933"/>
                  </a:cubicBezTo>
                  <a:cubicBezTo>
                    <a:pt x="26634" y="21131"/>
                    <a:pt x="34326" y="17736"/>
                    <a:pt x="42337" y="17556"/>
                  </a:cubicBezTo>
                  <a:cubicBezTo>
                    <a:pt x="44219" y="17514"/>
                    <a:pt x="46112" y="17647"/>
                    <a:pt x="47980" y="17410"/>
                  </a:cubicBezTo>
                  <a:cubicBezTo>
                    <a:pt x="49848" y="17172"/>
                    <a:pt x="51739" y="16514"/>
                    <a:pt x="53033" y="15147"/>
                  </a:cubicBezTo>
                  <a:cubicBezTo>
                    <a:pt x="54679" y="13406"/>
                    <a:pt x="55061" y="10590"/>
                    <a:pt x="53939" y="8473"/>
                  </a:cubicBezTo>
                  <a:cubicBezTo>
                    <a:pt x="52925" y="6563"/>
                    <a:pt x="50946" y="5384"/>
                    <a:pt x="48997" y="4450"/>
                  </a:cubicBezTo>
                  <a:cubicBezTo>
                    <a:pt x="44165" y="2135"/>
                    <a:pt x="38895" y="743"/>
                    <a:pt x="33552" y="335"/>
                  </a:cubicBezTo>
                  <a:cubicBezTo>
                    <a:pt x="31169" y="153"/>
                    <a:pt x="28645" y="0"/>
                    <a:pt x="26313" y="604"/>
                  </a:cubicBezTo>
                  <a:cubicBezTo>
                    <a:pt x="24209" y="1146"/>
                    <a:pt x="22102" y="1092"/>
                    <a:pt x="19965" y="1439"/>
                  </a:cubicBezTo>
                  <a:cubicBezTo>
                    <a:pt x="17035" y="1913"/>
                    <a:pt x="14194" y="2930"/>
                    <a:pt x="11639" y="444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79;p52">
              <a:extLst>
                <a:ext uri="{FF2B5EF4-FFF2-40B4-BE49-F238E27FC236}">
                  <a16:creationId xmlns:a16="http://schemas.microsoft.com/office/drawing/2014/main" id="{9BAC944D-9739-181C-4B79-000F60665946}"/>
                </a:ext>
              </a:extLst>
            </p:cNvPr>
            <p:cNvSpPr/>
            <p:nvPr/>
          </p:nvSpPr>
          <p:spPr>
            <a:xfrm flipH="1">
              <a:off x="1136947" y="2250684"/>
              <a:ext cx="2754126" cy="1348359"/>
            </a:xfrm>
            <a:custGeom>
              <a:avLst/>
              <a:gdLst/>
              <a:ahLst/>
              <a:cxnLst/>
              <a:rect l="l" t="t" r="r" b="b"/>
              <a:pathLst>
                <a:path w="50901" h="24920" extrusionOk="0">
                  <a:moveTo>
                    <a:pt x="16973" y="3096"/>
                  </a:moveTo>
                  <a:cubicBezTo>
                    <a:pt x="11814" y="4773"/>
                    <a:pt x="6963" y="7547"/>
                    <a:pt x="3185" y="11442"/>
                  </a:cubicBezTo>
                  <a:cubicBezTo>
                    <a:pt x="1526" y="13153"/>
                    <a:pt x="0" y="15336"/>
                    <a:pt x="249" y="17707"/>
                  </a:cubicBezTo>
                  <a:cubicBezTo>
                    <a:pt x="405" y="19178"/>
                    <a:pt x="1252" y="20516"/>
                    <a:pt x="2373" y="21481"/>
                  </a:cubicBezTo>
                  <a:cubicBezTo>
                    <a:pt x="3492" y="22445"/>
                    <a:pt x="4871" y="23066"/>
                    <a:pt x="6281" y="23511"/>
                  </a:cubicBezTo>
                  <a:cubicBezTo>
                    <a:pt x="10726" y="24920"/>
                    <a:pt x="15528" y="24686"/>
                    <a:pt x="20138" y="23986"/>
                  </a:cubicBezTo>
                  <a:cubicBezTo>
                    <a:pt x="24749" y="23285"/>
                    <a:pt x="29295" y="22134"/>
                    <a:pt x="33941" y="21740"/>
                  </a:cubicBezTo>
                  <a:cubicBezTo>
                    <a:pt x="37333" y="21453"/>
                    <a:pt x="40856" y="21552"/>
                    <a:pt x="43985" y="20210"/>
                  </a:cubicBezTo>
                  <a:cubicBezTo>
                    <a:pt x="46600" y="19089"/>
                    <a:pt x="48786" y="16946"/>
                    <a:pt x="49843" y="14304"/>
                  </a:cubicBezTo>
                  <a:cubicBezTo>
                    <a:pt x="50900" y="11662"/>
                    <a:pt x="50778" y="8547"/>
                    <a:pt x="49409" y="6054"/>
                  </a:cubicBezTo>
                  <a:cubicBezTo>
                    <a:pt x="48003" y="3490"/>
                    <a:pt x="45399" y="1717"/>
                    <a:pt x="42592" y="897"/>
                  </a:cubicBezTo>
                  <a:cubicBezTo>
                    <a:pt x="39522" y="0"/>
                    <a:pt x="36364" y="230"/>
                    <a:pt x="33242" y="660"/>
                  </a:cubicBezTo>
                  <a:cubicBezTo>
                    <a:pt x="29919" y="1119"/>
                    <a:pt x="26559" y="1027"/>
                    <a:pt x="23234" y="1580"/>
                  </a:cubicBezTo>
                  <a:cubicBezTo>
                    <a:pt x="21112" y="1934"/>
                    <a:pt x="19017" y="2432"/>
                    <a:pt x="16973" y="3096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;p52">
              <a:extLst>
                <a:ext uri="{FF2B5EF4-FFF2-40B4-BE49-F238E27FC236}">
                  <a16:creationId xmlns:a16="http://schemas.microsoft.com/office/drawing/2014/main" id="{3F5EABBE-0E14-51DB-A40D-24A6E69B70EC}"/>
                </a:ext>
              </a:extLst>
            </p:cNvPr>
            <p:cNvSpPr/>
            <p:nvPr/>
          </p:nvSpPr>
          <p:spPr>
            <a:xfrm flipH="1">
              <a:off x="2338027" y="1362616"/>
              <a:ext cx="2240429" cy="1375954"/>
            </a:xfrm>
            <a:custGeom>
              <a:avLst/>
              <a:gdLst/>
              <a:ahLst/>
              <a:cxnLst/>
              <a:rect l="l" t="t" r="r" b="b"/>
              <a:pathLst>
                <a:path w="41407" h="25430" extrusionOk="0">
                  <a:moveTo>
                    <a:pt x="8985" y="3694"/>
                  </a:moveTo>
                  <a:cubicBezTo>
                    <a:pt x="5229" y="6166"/>
                    <a:pt x="2356" y="9951"/>
                    <a:pt x="987" y="14233"/>
                  </a:cubicBezTo>
                  <a:cubicBezTo>
                    <a:pt x="313" y="16338"/>
                    <a:pt x="1" y="18639"/>
                    <a:pt x="640" y="20754"/>
                  </a:cubicBezTo>
                  <a:cubicBezTo>
                    <a:pt x="1278" y="22870"/>
                    <a:pt x="3027" y="24747"/>
                    <a:pt x="5217" y="25053"/>
                  </a:cubicBezTo>
                  <a:cubicBezTo>
                    <a:pt x="7919" y="25429"/>
                    <a:pt x="10348" y="23476"/>
                    <a:pt x="12287" y="21554"/>
                  </a:cubicBezTo>
                  <a:cubicBezTo>
                    <a:pt x="15679" y="18191"/>
                    <a:pt x="18784" y="14515"/>
                    <a:pt x="22511" y="11528"/>
                  </a:cubicBezTo>
                  <a:cubicBezTo>
                    <a:pt x="26237" y="8539"/>
                    <a:pt x="30749" y="6232"/>
                    <a:pt x="35524" y="6205"/>
                  </a:cubicBezTo>
                  <a:cubicBezTo>
                    <a:pt x="36746" y="6198"/>
                    <a:pt x="38000" y="6336"/>
                    <a:pt x="39167" y="5971"/>
                  </a:cubicBezTo>
                  <a:cubicBezTo>
                    <a:pt x="40333" y="5606"/>
                    <a:pt x="41406" y="4540"/>
                    <a:pt x="41271" y="3325"/>
                  </a:cubicBezTo>
                  <a:cubicBezTo>
                    <a:pt x="41185" y="2558"/>
                    <a:pt x="40632" y="1901"/>
                    <a:pt x="39967" y="1509"/>
                  </a:cubicBezTo>
                  <a:cubicBezTo>
                    <a:pt x="39301" y="1117"/>
                    <a:pt x="38530" y="948"/>
                    <a:pt x="37771" y="807"/>
                  </a:cubicBezTo>
                  <a:cubicBezTo>
                    <a:pt x="33489" y="22"/>
                    <a:pt x="29101" y="0"/>
                    <a:pt x="24761" y="123"/>
                  </a:cubicBezTo>
                  <a:cubicBezTo>
                    <a:pt x="21475" y="215"/>
                    <a:pt x="17928" y="263"/>
                    <a:pt x="14750" y="1115"/>
                  </a:cubicBezTo>
                  <a:cubicBezTo>
                    <a:pt x="12707" y="1663"/>
                    <a:pt x="10752" y="2532"/>
                    <a:pt x="8985" y="3694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1;p52">
              <a:extLst>
                <a:ext uri="{FF2B5EF4-FFF2-40B4-BE49-F238E27FC236}">
                  <a16:creationId xmlns:a16="http://schemas.microsoft.com/office/drawing/2014/main" id="{7821F982-C382-9DF3-B604-B724A37ABBB4}"/>
                </a:ext>
              </a:extLst>
            </p:cNvPr>
            <p:cNvSpPr/>
            <p:nvPr/>
          </p:nvSpPr>
          <p:spPr>
            <a:xfrm flipH="1">
              <a:off x="1152367" y="2357492"/>
              <a:ext cx="2446525" cy="1132632"/>
            </a:xfrm>
            <a:custGeom>
              <a:avLst/>
              <a:gdLst/>
              <a:ahLst/>
              <a:cxnLst/>
              <a:rect l="l" t="t" r="r" b="b"/>
              <a:pathLst>
                <a:path w="45216" h="20933" extrusionOk="0">
                  <a:moveTo>
                    <a:pt x="30247" y="342"/>
                  </a:moveTo>
                  <a:cubicBezTo>
                    <a:pt x="26383" y="580"/>
                    <a:pt x="22637" y="1999"/>
                    <a:pt x="19422" y="4155"/>
                  </a:cubicBezTo>
                  <a:cubicBezTo>
                    <a:pt x="16131" y="6361"/>
                    <a:pt x="13238" y="9385"/>
                    <a:pt x="9417" y="10441"/>
                  </a:cubicBezTo>
                  <a:cubicBezTo>
                    <a:pt x="8078" y="10811"/>
                    <a:pt x="6679" y="10919"/>
                    <a:pt x="5316" y="11192"/>
                  </a:cubicBezTo>
                  <a:cubicBezTo>
                    <a:pt x="3952" y="11466"/>
                    <a:pt x="2576" y="11934"/>
                    <a:pt x="1565" y="12889"/>
                  </a:cubicBezTo>
                  <a:cubicBezTo>
                    <a:pt x="556" y="13846"/>
                    <a:pt x="1" y="15384"/>
                    <a:pt x="517" y="16676"/>
                  </a:cubicBezTo>
                  <a:cubicBezTo>
                    <a:pt x="1045" y="17999"/>
                    <a:pt x="2477" y="18700"/>
                    <a:pt x="3824" y="19167"/>
                  </a:cubicBezTo>
                  <a:cubicBezTo>
                    <a:pt x="7942" y="20592"/>
                    <a:pt x="12431" y="20933"/>
                    <a:pt x="16717" y="20145"/>
                  </a:cubicBezTo>
                  <a:cubicBezTo>
                    <a:pt x="20320" y="19484"/>
                    <a:pt x="23771" y="18045"/>
                    <a:pt x="27417" y="17691"/>
                  </a:cubicBezTo>
                  <a:cubicBezTo>
                    <a:pt x="29837" y="17456"/>
                    <a:pt x="32311" y="17704"/>
                    <a:pt x="34679" y="17155"/>
                  </a:cubicBezTo>
                  <a:cubicBezTo>
                    <a:pt x="38273" y="16323"/>
                    <a:pt x="41361" y="13564"/>
                    <a:pt x="42589" y="10084"/>
                  </a:cubicBezTo>
                  <a:cubicBezTo>
                    <a:pt x="45216" y="2646"/>
                    <a:pt x="35817" y="0"/>
                    <a:pt x="30247" y="34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2;p52">
              <a:extLst>
                <a:ext uri="{FF2B5EF4-FFF2-40B4-BE49-F238E27FC236}">
                  <a16:creationId xmlns:a16="http://schemas.microsoft.com/office/drawing/2014/main" id="{A07C7FB9-946B-CAE8-D862-5E55DCD6CE3A}"/>
                </a:ext>
              </a:extLst>
            </p:cNvPr>
            <p:cNvSpPr/>
            <p:nvPr/>
          </p:nvSpPr>
          <p:spPr>
            <a:xfrm flipH="1">
              <a:off x="1882655" y="1411421"/>
              <a:ext cx="1334561" cy="792026"/>
            </a:xfrm>
            <a:custGeom>
              <a:avLst/>
              <a:gdLst/>
              <a:ahLst/>
              <a:cxnLst/>
              <a:rect l="l" t="t" r="r" b="b"/>
              <a:pathLst>
                <a:path w="24665" h="14638" extrusionOk="0">
                  <a:moveTo>
                    <a:pt x="18529" y="2356"/>
                  </a:moveTo>
                  <a:cubicBezTo>
                    <a:pt x="17722" y="3001"/>
                    <a:pt x="17141" y="3890"/>
                    <a:pt x="16372" y="4582"/>
                  </a:cubicBezTo>
                  <a:cubicBezTo>
                    <a:pt x="14936" y="5877"/>
                    <a:pt x="12961" y="6386"/>
                    <a:pt x="11045" y="6656"/>
                  </a:cubicBezTo>
                  <a:cubicBezTo>
                    <a:pt x="9129" y="6928"/>
                    <a:pt x="7167" y="7008"/>
                    <a:pt x="5335" y="7631"/>
                  </a:cubicBezTo>
                  <a:cubicBezTo>
                    <a:pt x="3794" y="8154"/>
                    <a:pt x="2384" y="9058"/>
                    <a:pt x="1266" y="10238"/>
                  </a:cubicBezTo>
                  <a:cubicBezTo>
                    <a:pt x="818" y="10709"/>
                    <a:pt x="412" y="11238"/>
                    <a:pt x="206" y="11854"/>
                  </a:cubicBezTo>
                  <a:cubicBezTo>
                    <a:pt x="1" y="12469"/>
                    <a:pt x="23" y="13188"/>
                    <a:pt x="389" y="13724"/>
                  </a:cubicBezTo>
                  <a:cubicBezTo>
                    <a:pt x="758" y="14264"/>
                    <a:pt x="1422" y="14544"/>
                    <a:pt x="2072" y="14591"/>
                  </a:cubicBezTo>
                  <a:cubicBezTo>
                    <a:pt x="2723" y="14638"/>
                    <a:pt x="3371" y="14481"/>
                    <a:pt x="3998" y="14298"/>
                  </a:cubicBezTo>
                  <a:cubicBezTo>
                    <a:pt x="7049" y="13413"/>
                    <a:pt x="9967" y="11899"/>
                    <a:pt x="13139" y="11702"/>
                  </a:cubicBezTo>
                  <a:cubicBezTo>
                    <a:pt x="15838" y="11534"/>
                    <a:pt x="18694" y="12319"/>
                    <a:pt x="21174" y="11240"/>
                  </a:cubicBezTo>
                  <a:cubicBezTo>
                    <a:pt x="22930" y="10478"/>
                    <a:pt x="24256" y="8749"/>
                    <a:pt x="24417" y="6842"/>
                  </a:cubicBezTo>
                  <a:cubicBezTo>
                    <a:pt x="24664" y="3919"/>
                    <a:pt x="21478" y="1"/>
                    <a:pt x="18529" y="2356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3;p52">
              <a:extLst>
                <a:ext uri="{FF2B5EF4-FFF2-40B4-BE49-F238E27FC236}">
                  <a16:creationId xmlns:a16="http://schemas.microsoft.com/office/drawing/2014/main" id="{E99CDCDA-9F35-5E0A-B696-14E4360C2AE9}"/>
                </a:ext>
              </a:extLst>
            </p:cNvPr>
            <p:cNvSpPr/>
            <p:nvPr/>
          </p:nvSpPr>
          <p:spPr>
            <a:xfrm flipH="1">
              <a:off x="2671597" y="2430051"/>
              <a:ext cx="747820" cy="454990"/>
            </a:xfrm>
            <a:custGeom>
              <a:avLst/>
              <a:gdLst/>
              <a:ahLst/>
              <a:cxnLst/>
              <a:rect l="l" t="t" r="r" b="b"/>
              <a:pathLst>
                <a:path w="13821" h="8409" extrusionOk="0">
                  <a:moveTo>
                    <a:pt x="805" y="5059"/>
                  </a:moveTo>
                  <a:cubicBezTo>
                    <a:pt x="418" y="5359"/>
                    <a:pt x="1" y="5766"/>
                    <a:pt x="76" y="6249"/>
                  </a:cubicBezTo>
                  <a:cubicBezTo>
                    <a:pt x="120" y="6532"/>
                    <a:pt x="327" y="6760"/>
                    <a:pt x="543" y="6948"/>
                  </a:cubicBezTo>
                  <a:cubicBezTo>
                    <a:pt x="1833" y="8079"/>
                    <a:pt x="3705" y="8409"/>
                    <a:pt x="5384" y="8051"/>
                  </a:cubicBezTo>
                  <a:cubicBezTo>
                    <a:pt x="7063" y="7693"/>
                    <a:pt x="8558" y="6710"/>
                    <a:pt x="9780" y="5504"/>
                  </a:cubicBezTo>
                  <a:cubicBezTo>
                    <a:pt x="10807" y="4488"/>
                    <a:pt x="11659" y="3314"/>
                    <a:pt x="12464" y="2118"/>
                  </a:cubicBezTo>
                  <a:cubicBezTo>
                    <a:pt x="13064" y="1227"/>
                    <a:pt x="13821" y="0"/>
                    <a:pt x="12168" y="233"/>
                  </a:cubicBezTo>
                  <a:cubicBezTo>
                    <a:pt x="9535" y="607"/>
                    <a:pt x="6963" y="1434"/>
                    <a:pt x="4600" y="2646"/>
                  </a:cubicBezTo>
                  <a:cubicBezTo>
                    <a:pt x="3263" y="3331"/>
                    <a:pt x="1991" y="4139"/>
                    <a:pt x="805" y="505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4;p52">
              <a:extLst>
                <a:ext uri="{FF2B5EF4-FFF2-40B4-BE49-F238E27FC236}">
                  <a16:creationId xmlns:a16="http://schemas.microsoft.com/office/drawing/2014/main" id="{B2EE25A5-1280-E41B-049D-C02E6A2E5837}"/>
                </a:ext>
              </a:extLst>
            </p:cNvPr>
            <p:cNvSpPr/>
            <p:nvPr/>
          </p:nvSpPr>
          <p:spPr>
            <a:xfrm flipH="1">
              <a:off x="3371372" y="1508382"/>
              <a:ext cx="1037349" cy="1000069"/>
            </a:xfrm>
            <a:custGeom>
              <a:avLst/>
              <a:gdLst/>
              <a:ahLst/>
              <a:cxnLst/>
              <a:rect l="l" t="t" r="r" b="b"/>
              <a:pathLst>
                <a:path w="19172" h="18483" extrusionOk="0">
                  <a:moveTo>
                    <a:pt x="6533" y="4320"/>
                  </a:moveTo>
                  <a:cubicBezTo>
                    <a:pt x="3792" y="6570"/>
                    <a:pt x="1697" y="9603"/>
                    <a:pt x="582" y="12969"/>
                  </a:cubicBezTo>
                  <a:cubicBezTo>
                    <a:pt x="250" y="13976"/>
                    <a:pt x="1" y="15050"/>
                    <a:pt x="205" y="16091"/>
                  </a:cubicBezTo>
                  <a:cubicBezTo>
                    <a:pt x="409" y="17131"/>
                    <a:pt x="1169" y="18122"/>
                    <a:pt x="2212" y="18308"/>
                  </a:cubicBezTo>
                  <a:cubicBezTo>
                    <a:pt x="3188" y="18482"/>
                    <a:pt x="4147" y="17942"/>
                    <a:pt x="4921" y="17322"/>
                  </a:cubicBezTo>
                  <a:cubicBezTo>
                    <a:pt x="8993" y="14062"/>
                    <a:pt x="10507" y="8322"/>
                    <a:pt x="14693" y="5214"/>
                  </a:cubicBezTo>
                  <a:cubicBezTo>
                    <a:pt x="15661" y="4495"/>
                    <a:pt x="16747" y="3941"/>
                    <a:pt x="17711" y="3214"/>
                  </a:cubicBezTo>
                  <a:cubicBezTo>
                    <a:pt x="18502" y="2617"/>
                    <a:pt x="19171" y="1586"/>
                    <a:pt x="18245" y="770"/>
                  </a:cubicBezTo>
                  <a:cubicBezTo>
                    <a:pt x="17636" y="233"/>
                    <a:pt x="16530" y="1"/>
                    <a:pt x="15735" y="108"/>
                  </a:cubicBezTo>
                  <a:cubicBezTo>
                    <a:pt x="13691" y="382"/>
                    <a:pt x="11519" y="1251"/>
                    <a:pt x="9709" y="2209"/>
                  </a:cubicBezTo>
                  <a:cubicBezTo>
                    <a:pt x="8585" y="2805"/>
                    <a:pt x="7518" y="3511"/>
                    <a:pt x="6533" y="4320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5;p52">
              <a:extLst>
                <a:ext uri="{FF2B5EF4-FFF2-40B4-BE49-F238E27FC236}">
                  <a16:creationId xmlns:a16="http://schemas.microsoft.com/office/drawing/2014/main" id="{E4C7AF6E-B3D9-B8DA-1771-7FE887D86CE8}"/>
                </a:ext>
              </a:extLst>
            </p:cNvPr>
            <p:cNvSpPr/>
            <p:nvPr/>
          </p:nvSpPr>
          <p:spPr>
            <a:xfrm flipH="1">
              <a:off x="3841890" y="1704359"/>
              <a:ext cx="465379" cy="672989"/>
            </a:xfrm>
            <a:custGeom>
              <a:avLst/>
              <a:gdLst/>
              <a:ahLst/>
              <a:cxnLst/>
              <a:rect l="l" t="t" r="r" b="b"/>
              <a:pathLst>
                <a:path w="8601" h="12438" extrusionOk="0">
                  <a:moveTo>
                    <a:pt x="3544" y="3941"/>
                  </a:moveTo>
                  <a:cubicBezTo>
                    <a:pt x="1839" y="5708"/>
                    <a:pt x="491" y="7902"/>
                    <a:pt x="108" y="10327"/>
                  </a:cubicBezTo>
                  <a:cubicBezTo>
                    <a:pt x="1" y="10999"/>
                    <a:pt x="56" y="11846"/>
                    <a:pt x="668" y="12144"/>
                  </a:cubicBezTo>
                  <a:cubicBezTo>
                    <a:pt x="1264" y="12437"/>
                    <a:pt x="1950" y="11993"/>
                    <a:pt x="2447" y="11553"/>
                  </a:cubicBezTo>
                  <a:cubicBezTo>
                    <a:pt x="4681" y="9581"/>
                    <a:pt x="6533" y="7178"/>
                    <a:pt x="7868" y="4515"/>
                  </a:cubicBezTo>
                  <a:cubicBezTo>
                    <a:pt x="8103" y="4047"/>
                    <a:pt x="8327" y="3559"/>
                    <a:pt x="8366" y="3036"/>
                  </a:cubicBezTo>
                  <a:cubicBezTo>
                    <a:pt x="8600" y="0"/>
                    <a:pt x="4348" y="3108"/>
                    <a:pt x="3544" y="3941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6;p52">
              <a:extLst>
                <a:ext uri="{FF2B5EF4-FFF2-40B4-BE49-F238E27FC236}">
                  <a16:creationId xmlns:a16="http://schemas.microsoft.com/office/drawing/2014/main" id="{79A40C9E-1E37-7912-51E0-56BC6AC3FABF}"/>
                </a:ext>
              </a:extLst>
            </p:cNvPr>
            <p:cNvSpPr/>
            <p:nvPr/>
          </p:nvSpPr>
          <p:spPr>
            <a:xfrm flipH="1">
              <a:off x="1372260" y="2480425"/>
              <a:ext cx="1907127" cy="836718"/>
            </a:xfrm>
            <a:custGeom>
              <a:avLst/>
              <a:gdLst/>
              <a:ahLst/>
              <a:cxnLst/>
              <a:rect l="l" t="t" r="r" b="b"/>
              <a:pathLst>
                <a:path w="35247" h="15464" extrusionOk="0">
                  <a:moveTo>
                    <a:pt x="19952" y="1612"/>
                  </a:moveTo>
                  <a:cubicBezTo>
                    <a:pt x="17791" y="2768"/>
                    <a:pt x="15989" y="4480"/>
                    <a:pt x="14102" y="6045"/>
                  </a:cubicBezTo>
                  <a:cubicBezTo>
                    <a:pt x="12216" y="7611"/>
                    <a:pt x="10144" y="9081"/>
                    <a:pt x="7749" y="9604"/>
                  </a:cubicBezTo>
                  <a:cubicBezTo>
                    <a:pt x="5745" y="10043"/>
                    <a:pt x="3526" y="9822"/>
                    <a:pt x="1782" y="10903"/>
                  </a:cubicBezTo>
                  <a:cubicBezTo>
                    <a:pt x="775" y="11528"/>
                    <a:pt x="1" y="12773"/>
                    <a:pt x="418" y="13880"/>
                  </a:cubicBezTo>
                  <a:cubicBezTo>
                    <a:pt x="848" y="15018"/>
                    <a:pt x="2259" y="15420"/>
                    <a:pt x="3475" y="15431"/>
                  </a:cubicBezTo>
                  <a:cubicBezTo>
                    <a:pt x="7323" y="15463"/>
                    <a:pt x="10839" y="13203"/>
                    <a:pt x="14663" y="12762"/>
                  </a:cubicBezTo>
                  <a:cubicBezTo>
                    <a:pt x="17374" y="12449"/>
                    <a:pt x="20096" y="13064"/>
                    <a:pt x="22823" y="13177"/>
                  </a:cubicBezTo>
                  <a:cubicBezTo>
                    <a:pt x="25958" y="13305"/>
                    <a:pt x="29232" y="12710"/>
                    <a:pt x="31765" y="10854"/>
                  </a:cubicBezTo>
                  <a:cubicBezTo>
                    <a:pt x="33121" y="9860"/>
                    <a:pt x="34206" y="8474"/>
                    <a:pt x="34824" y="6908"/>
                  </a:cubicBezTo>
                  <a:cubicBezTo>
                    <a:pt x="35247" y="5835"/>
                    <a:pt x="34863" y="2313"/>
                    <a:pt x="30733" y="778"/>
                  </a:cubicBezTo>
                  <a:cubicBezTo>
                    <a:pt x="29102" y="172"/>
                    <a:pt x="27326" y="1"/>
                    <a:pt x="25588" y="86"/>
                  </a:cubicBezTo>
                  <a:cubicBezTo>
                    <a:pt x="23631" y="181"/>
                    <a:pt x="21686" y="687"/>
                    <a:pt x="19952" y="1612"/>
                  </a:cubicBezTo>
                  <a:close/>
                </a:path>
              </a:pathLst>
            </a:custGeom>
            <a:solidFill>
              <a:srgbClr val="FF003A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7;p52">
              <a:extLst>
                <a:ext uri="{FF2B5EF4-FFF2-40B4-BE49-F238E27FC236}">
                  <a16:creationId xmlns:a16="http://schemas.microsoft.com/office/drawing/2014/main" id="{5623FFD6-C431-5325-8480-F87128B18EAF}"/>
                </a:ext>
              </a:extLst>
            </p:cNvPr>
            <p:cNvSpPr/>
            <p:nvPr/>
          </p:nvSpPr>
          <p:spPr>
            <a:xfrm flipH="1">
              <a:off x="1543779" y="2544651"/>
              <a:ext cx="963059" cy="556874"/>
            </a:xfrm>
            <a:custGeom>
              <a:avLst/>
              <a:gdLst/>
              <a:ahLst/>
              <a:cxnLst/>
              <a:rect l="l" t="t" r="r" b="b"/>
              <a:pathLst>
                <a:path w="17799" h="10292" extrusionOk="0">
                  <a:moveTo>
                    <a:pt x="1142" y="5558"/>
                  </a:moveTo>
                  <a:cubicBezTo>
                    <a:pt x="567" y="6172"/>
                    <a:pt x="1" y="6993"/>
                    <a:pt x="259" y="7793"/>
                  </a:cubicBezTo>
                  <a:cubicBezTo>
                    <a:pt x="510" y="8572"/>
                    <a:pt x="1404" y="8914"/>
                    <a:pt x="2194" y="9125"/>
                  </a:cubicBezTo>
                  <a:cubicBezTo>
                    <a:pt x="4158" y="9645"/>
                    <a:pt x="6172" y="9985"/>
                    <a:pt x="8200" y="10136"/>
                  </a:cubicBezTo>
                  <a:cubicBezTo>
                    <a:pt x="10288" y="10291"/>
                    <a:pt x="12464" y="10229"/>
                    <a:pt x="14358" y="9338"/>
                  </a:cubicBezTo>
                  <a:cubicBezTo>
                    <a:pt x="16253" y="8447"/>
                    <a:pt x="17799" y="6554"/>
                    <a:pt x="17737" y="4460"/>
                  </a:cubicBezTo>
                  <a:cubicBezTo>
                    <a:pt x="17701" y="3288"/>
                    <a:pt x="17153" y="2140"/>
                    <a:pt x="16262" y="1374"/>
                  </a:cubicBezTo>
                  <a:cubicBezTo>
                    <a:pt x="14659" y="0"/>
                    <a:pt x="12220" y="8"/>
                    <a:pt x="10282" y="421"/>
                  </a:cubicBezTo>
                  <a:cubicBezTo>
                    <a:pt x="8068" y="893"/>
                    <a:pt x="5948" y="1797"/>
                    <a:pt x="4073" y="3063"/>
                  </a:cubicBezTo>
                  <a:cubicBezTo>
                    <a:pt x="3007" y="3782"/>
                    <a:pt x="2019" y="4619"/>
                    <a:pt x="1142" y="5558"/>
                  </a:cubicBezTo>
                  <a:close/>
                </a:path>
              </a:pathLst>
            </a:custGeom>
            <a:solidFill>
              <a:srgbClr val="FF003A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8;p52">
              <a:extLst>
                <a:ext uri="{FF2B5EF4-FFF2-40B4-BE49-F238E27FC236}">
                  <a16:creationId xmlns:a16="http://schemas.microsoft.com/office/drawing/2014/main" id="{2C15F7E0-54EB-2523-7CFC-AA16CC903EA9}"/>
                </a:ext>
              </a:extLst>
            </p:cNvPr>
            <p:cNvSpPr/>
            <p:nvPr/>
          </p:nvSpPr>
          <p:spPr>
            <a:xfrm flipH="1">
              <a:off x="2609373" y="1877450"/>
              <a:ext cx="466353" cy="208693"/>
            </a:xfrm>
            <a:custGeom>
              <a:avLst/>
              <a:gdLst/>
              <a:ahLst/>
              <a:cxnLst/>
              <a:rect l="l" t="t" r="r" b="b"/>
              <a:pathLst>
                <a:path w="8619" h="3857" extrusionOk="0">
                  <a:moveTo>
                    <a:pt x="911" y="1631"/>
                  </a:moveTo>
                  <a:cubicBezTo>
                    <a:pt x="611" y="1853"/>
                    <a:pt x="320" y="2105"/>
                    <a:pt x="160" y="2442"/>
                  </a:cubicBezTo>
                  <a:cubicBezTo>
                    <a:pt x="0" y="2779"/>
                    <a:pt x="6" y="3217"/>
                    <a:pt x="261" y="3489"/>
                  </a:cubicBezTo>
                  <a:cubicBezTo>
                    <a:pt x="607" y="3856"/>
                    <a:pt x="1203" y="3767"/>
                    <a:pt x="1694" y="3649"/>
                  </a:cubicBezTo>
                  <a:cubicBezTo>
                    <a:pt x="3053" y="3322"/>
                    <a:pt x="4411" y="2994"/>
                    <a:pt x="5770" y="2666"/>
                  </a:cubicBezTo>
                  <a:cubicBezTo>
                    <a:pt x="6321" y="2534"/>
                    <a:pt x="6874" y="2401"/>
                    <a:pt x="7389" y="2167"/>
                  </a:cubicBezTo>
                  <a:cubicBezTo>
                    <a:pt x="7697" y="2027"/>
                    <a:pt x="8013" y="1827"/>
                    <a:pt x="8130" y="1508"/>
                  </a:cubicBezTo>
                  <a:cubicBezTo>
                    <a:pt x="8618" y="170"/>
                    <a:pt x="6177" y="0"/>
                    <a:pt x="5368" y="7"/>
                  </a:cubicBezTo>
                  <a:cubicBezTo>
                    <a:pt x="3799" y="22"/>
                    <a:pt x="2152" y="706"/>
                    <a:pt x="911" y="1631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9;p52">
              <a:extLst>
                <a:ext uri="{FF2B5EF4-FFF2-40B4-BE49-F238E27FC236}">
                  <a16:creationId xmlns:a16="http://schemas.microsoft.com/office/drawing/2014/main" id="{2E582F45-3C07-A255-C0AB-81704B515E40}"/>
                </a:ext>
              </a:extLst>
            </p:cNvPr>
            <p:cNvSpPr/>
            <p:nvPr/>
          </p:nvSpPr>
          <p:spPr>
            <a:xfrm flipH="1">
              <a:off x="1972418" y="1569144"/>
              <a:ext cx="531173" cy="388167"/>
            </a:xfrm>
            <a:custGeom>
              <a:avLst/>
              <a:gdLst/>
              <a:ahLst/>
              <a:cxnLst/>
              <a:rect l="l" t="t" r="r" b="b"/>
              <a:pathLst>
                <a:path w="9817" h="7174" extrusionOk="0">
                  <a:moveTo>
                    <a:pt x="6122" y="593"/>
                  </a:moveTo>
                  <a:cubicBezTo>
                    <a:pt x="5359" y="1012"/>
                    <a:pt x="4782" y="1695"/>
                    <a:pt x="4213" y="2356"/>
                  </a:cubicBezTo>
                  <a:cubicBezTo>
                    <a:pt x="3644" y="3016"/>
                    <a:pt x="3040" y="3682"/>
                    <a:pt x="2247" y="4044"/>
                  </a:cubicBezTo>
                  <a:cubicBezTo>
                    <a:pt x="1779" y="4257"/>
                    <a:pt x="1260" y="4355"/>
                    <a:pt x="816" y="4614"/>
                  </a:cubicBezTo>
                  <a:cubicBezTo>
                    <a:pt x="371" y="4873"/>
                    <a:pt x="0" y="5372"/>
                    <a:pt x="118" y="5871"/>
                  </a:cubicBezTo>
                  <a:cubicBezTo>
                    <a:pt x="235" y="6365"/>
                    <a:pt x="789" y="6648"/>
                    <a:pt x="1297" y="6643"/>
                  </a:cubicBezTo>
                  <a:cubicBezTo>
                    <a:pt x="1803" y="6638"/>
                    <a:pt x="2280" y="6419"/>
                    <a:pt x="2752" y="6234"/>
                  </a:cubicBezTo>
                  <a:cubicBezTo>
                    <a:pt x="3225" y="6048"/>
                    <a:pt x="3740" y="5890"/>
                    <a:pt x="4233" y="6012"/>
                  </a:cubicBezTo>
                  <a:cubicBezTo>
                    <a:pt x="4702" y="6129"/>
                    <a:pt x="5074" y="6479"/>
                    <a:pt x="5504" y="6700"/>
                  </a:cubicBezTo>
                  <a:cubicBezTo>
                    <a:pt x="6418" y="7173"/>
                    <a:pt x="7595" y="7003"/>
                    <a:pt x="8415" y="6378"/>
                  </a:cubicBezTo>
                  <a:cubicBezTo>
                    <a:pt x="9235" y="5754"/>
                    <a:pt x="9703" y="4732"/>
                    <a:pt x="9763" y="3704"/>
                  </a:cubicBezTo>
                  <a:cubicBezTo>
                    <a:pt x="9817" y="2782"/>
                    <a:pt x="9587" y="1379"/>
                    <a:pt x="8893" y="683"/>
                  </a:cubicBezTo>
                  <a:cubicBezTo>
                    <a:pt x="8207" y="0"/>
                    <a:pt x="6888" y="174"/>
                    <a:pt x="6122" y="593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90;p52">
              <a:extLst>
                <a:ext uri="{FF2B5EF4-FFF2-40B4-BE49-F238E27FC236}">
                  <a16:creationId xmlns:a16="http://schemas.microsoft.com/office/drawing/2014/main" id="{D5FD8850-F2D2-4A35-1760-EB1218EA9599}"/>
                </a:ext>
              </a:extLst>
            </p:cNvPr>
            <p:cNvSpPr/>
            <p:nvPr/>
          </p:nvSpPr>
          <p:spPr>
            <a:xfrm flipH="1">
              <a:off x="2456574" y="1424082"/>
              <a:ext cx="807338" cy="255387"/>
            </a:xfrm>
            <a:custGeom>
              <a:avLst/>
              <a:gdLst/>
              <a:ahLst/>
              <a:cxnLst/>
              <a:rect l="l" t="t" r="r" b="b"/>
              <a:pathLst>
                <a:path w="14921" h="4720" extrusionOk="0">
                  <a:moveTo>
                    <a:pt x="2183" y="1038"/>
                  </a:moveTo>
                  <a:cubicBezTo>
                    <a:pt x="1659" y="1210"/>
                    <a:pt x="1133" y="1411"/>
                    <a:pt x="714" y="1769"/>
                  </a:cubicBezTo>
                  <a:cubicBezTo>
                    <a:pt x="296" y="2127"/>
                    <a:pt x="0" y="2673"/>
                    <a:pt x="75" y="3217"/>
                  </a:cubicBezTo>
                  <a:cubicBezTo>
                    <a:pt x="160" y="3852"/>
                    <a:pt x="725" y="4339"/>
                    <a:pt x="1337" y="4530"/>
                  </a:cubicBezTo>
                  <a:cubicBezTo>
                    <a:pt x="1949" y="4720"/>
                    <a:pt x="2607" y="4672"/>
                    <a:pt x="3247" y="4622"/>
                  </a:cubicBezTo>
                  <a:cubicBezTo>
                    <a:pt x="6266" y="4388"/>
                    <a:pt x="9285" y="4154"/>
                    <a:pt x="12306" y="3920"/>
                  </a:cubicBezTo>
                  <a:cubicBezTo>
                    <a:pt x="12879" y="3876"/>
                    <a:pt x="13469" y="3826"/>
                    <a:pt x="13981" y="3569"/>
                  </a:cubicBezTo>
                  <a:cubicBezTo>
                    <a:pt x="14495" y="3311"/>
                    <a:pt x="14920" y="2789"/>
                    <a:pt x="14887" y="2215"/>
                  </a:cubicBezTo>
                  <a:cubicBezTo>
                    <a:pt x="14798" y="706"/>
                    <a:pt x="12372" y="510"/>
                    <a:pt x="11250" y="329"/>
                  </a:cubicBezTo>
                  <a:cubicBezTo>
                    <a:pt x="9296" y="18"/>
                    <a:pt x="7299" y="1"/>
                    <a:pt x="5340" y="291"/>
                  </a:cubicBezTo>
                  <a:cubicBezTo>
                    <a:pt x="4270" y="451"/>
                    <a:pt x="3211" y="700"/>
                    <a:pt x="2183" y="103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91;p52">
              <a:extLst>
                <a:ext uri="{FF2B5EF4-FFF2-40B4-BE49-F238E27FC236}">
                  <a16:creationId xmlns:a16="http://schemas.microsoft.com/office/drawing/2014/main" id="{2B27234C-3515-9851-62D3-C9D5B19F2376}"/>
                </a:ext>
              </a:extLst>
            </p:cNvPr>
            <p:cNvSpPr/>
            <p:nvPr/>
          </p:nvSpPr>
          <p:spPr>
            <a:xfrm flipH="1">
              <a:off x="1417003" y="1771128"/>
              <a:ext cx="395850" cy="410027"/>
            </a:xfrm>
            <a:custGeom>
              <a:avLst/>
              <a:gdLst/>
              <a:ahLst/>
              <a:cxnLst/>
              <a:rect l="l" t="t" r="r" b="b"/>
              <a:pathLst>
                <a:path w="7316" h="7578" extrusionOk="0">
                  <a:moveTo>
                    <a:pt x="1626" y="2733"/>
                  </a:moveTo>
                  <a:cubicBezTo>
                    <a:pt x="1178" y="3742"/>
                    <a:pt x="733" y="4749"/>
                    <a:pt x="286" y="5758"/>
                  </a:cubicBezTo>
                  <a:cubicBezTo>
                    <a:pt x="145" y="6079"/>
                    <a:pt x="1" y="6432"/>
                    <a:pt x="96" y="6769"/>
                  </a:cubicBezTo>
                  <a:cubicBezTo>
                    <a:pt x="216" y="7189"/>
                    <a:pt x="688" y="7427"/>
                    <a:pt x="1125" y="7424"/>
                  </a:cubicBezTo>
                  <a:cubicBezTo>
                    <a:pt x="1563" y="7420"/>
                    <a:pt x="1973" y="7231"/>
                    <a:pt x="2370" y="7045"/>
                  </a:cubicBezTo>
                  <a:cubicBezTo>
                    <a:pt x="2766" y="6860"/>
                    <a:pt x="3180" y="6673"/>
                    <a:pt x="3617" y="6679"/>
                  </a:cubicBezTo>
                  <a:cubicBezTo>
                    <a:pt x="4161" y="6684"/>
                    <a:pt x="4653" y="6980"/>
                    <a:pt x="5148" y="7205"/>
                  </a:cubicBezTo>
                  <a:cubicBezTo>
                    <a:pt x="5644" y="7429"/>
                    <a:pt x="6245" y="7577"/>
                    <a:pt x="6715" y="7301"/>
                  </a:cubicBezTo>
                  <a:cubicBezTo>
                    <a:pt x="7077" y="7088"/>
                    <a:pt x="7270" y="6658"/>
                    <a:pt x="7294" y="6239"/>
                  </a:cubicBezTo>
                  <a:cubicBezTo>
                    <a:pt x="7315" y="5819"/>
                    <a:pt x="7189" y="5407"/>
                    <a:pt x="7034" y="5016"/>
                  </a:cubicBezTo>
                  <a:cubicBezTo>
                    <a:pt x="6490" y="3640"/>
                    <a:pt x="5506" y="2441"/>
                    <a:pt x="4549" y="1333"/>
                  </a:cubicBezTo>
                  <a:cubicBezTo>
                    <a:pt x="3398" y="1"/>
                    <a:pt x="2090" y="1682"/>
                    <a:pt x="1626" y="2733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92;p52">
              <a:extLst>
                <a:ext uri="{FF2B5EF4-FFF2-40B4-BE49-F238E27FC236}">
                  <a16:creationId xmlns:a16="http://schemas.microsoft.com/office/drawing/2014/main" id="{5B792ED2-48C6-A2E5-D740-CF0D8D110AA1}"/>
                </a:ext>
              </a:extLst>
            </p:cNvPr>
            <p:cNvSpPr/>
            <p:nvPr/>
          </p:nvSpPr>
          <p:spPr>
            <a:xfrm flipH="1">
              <a:off x="2900147" y="2573869"/>
              <a:ext cx="304896" cy="180124"/>
            </a:xfrm>
            <a:custGeom>
              <a:avLst/>
              <a:gdLst/>
              <a:ahLst/>
              <a:cxnLst/>
              <a:rect l="l" t="t" r="r" b="b"/>
              <a:pathLst>
                <a:path w="5635" h="3329" extrusionOk="0">
                  <a:moveTo>
                    <a:pt x="639" y="1988"/>
                  </a:moveTo>
                  <a:cubicBezTo>
                    <a:pt x="328" y="2229"/>
                    <a:pt x="1" y="2602"/>
                    <a:pt x="151" y="2965"/>
                  </a:cubicBezTo>
                  <a:cubicBezTo>
                    <a:pt x="240" y="3180"/>
                    <a:pt x="480" y="3302"/>
                    <a:pt x="713" y="3316"/>
                  </a:cubicBezTo>
                  <a:cubicBezTo>
                    <a:pt x="945" y="3329"/>
                    <a:pt x="1172" y="3255"/>
                    <a:pt x="1391" y="3176"/>
                  </a:cubicBezTo>
                  <a:cubicBezTo>
                    <a:pt x="1969" y="2969"/>
                    <a:pt x="5634" y="1620"/>
                    <a:pt x="4604" y="875"/>
                  </a:cubicBezTo>
                  <a:cubicBezTo>
                    <a:pt x="3396" y="0"/>
                    <a:pt x="1542" y="1288"/>
                    <a:pt x="639" y="198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93;p52">
              <a:extLst>
                <a:ext uri="{FF2B5EF4-FFF2-40B4-BE49-F238E27FC236}">
                  <a16:creationId xmlns:a16="http://schemas.microsoft.com/office/drawing/2014/main" id="{7D3B2B84-D84E-8F98-B94F-DF075F3D7079}"/>
                </a:ext>
              </a:extLst>
            </p:cNvPr>
            <p:cNvSpPr/>
            <p:nvPr/>
          </p:nvSpPr>
          <p:spPr>
            <a:xfrm flipH="1">
              <a:off x="1682997" y="2632143"/>
              <a:ext cx="577002" cy="359382"/>
            </a:xfrm>
            <a:custGeom>
              <a:avLst/>
              <a:gdLst/>
              <a:ahLst/>
              <a:cxnLst/>
              <a:rect l="l" t="t" r="r" b="b"/>
              <a:pathLst>
                <a:path w="10664" h="6642" extrusionOk="0">
                  <a:moveTo>
                    <a:pt x="1424" y="2360"/>
                  </a:moveTo>
                  <a:cubicBezTo>
                    <a:pt x="719" y="2836"/>
                    <a:pt x="0" y="3539"/>
                    <a:pt x="98" y="4383"/>
                  </a:cubicBezTo>
                  <a:cubicBezTo>
                    <a:pt x="194" y="5220"/>
                    <a:pt x="1047" y="5744"/>
                    <a:pt x="1844" y="6015"/>
                  </a:cubicBezTo>
                  <a:cubicBezTo>
                    <a:pt x="3675" y="6641"/>
                    <a:pt x="5721" y="6611"/>
                    <a:pt x="7531" y="5933"/>
                  </a:cubicBezTo>
                  <a:cubicBezTo>
                    <a:pt x="8386" y="5612"/>
                    <a:pt x="9206" y="5137"/>
                    <a:pt x="9784" y="4429"/>
                  </a:cubicBezTo>
                  <a:cubicBezTo>
                    <a:pt x="10359" y="3720"/>
                    <a:pt x="10664" y="2754"/>
                    <a:pt x="10433" y="1870"/>
                  </a:cubicBezTo>
                  <a:cubicBezTo>
                    <a:pt x="9946" y="1"/>
                    <a:pt x="8063" y="224"/>
                    <a:pt x="6584" y="416"/>
                  </a:cubicBezTo>
                  <a:cubicBezTo>
                    <a:pt x="4745" y="657"/>
                    <a:pt x="2962" y="1322"/>
                    <a:pt x="1424" y="23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94;p52">
              <a:extLst>
                <a:ext uri="{FF2B5EF4-FFF2-40B4-BE49-F238E27FC236}">
                  <a16:creationId xmlns:a16="http://schemas.microsoft.com/office/drawing/2014/main" id="{8CCFD7F9-F7B7-191C-5378-C21749014F9A}"/>
                </a:ext>
              </a:extLst>
            </p:cNvPr>
            <p:cNvSpPr/>
            <p:nvPr/>
          </p:nvSpPr>
          <p:spPr>
            <a:xfrm flipH="1">
              <a:off x="3226146" y="2090363"/>
              <a:ext cx="596156" cy="492541"/>
            </a:xfrm>
            <a:custGeom>
              <a:avLst/>
              <a:gdLst/>
              <a:ahLst/>
              <a:cxnLst/>
              <a:rect l="l" t="t" r="r" b="b"/>
              <a:pathLst>
                <a:path w="11018" h="9103" extrusionOk="0">
                  <a:moveTo>
                    <a:pt x="8415" y="535"/>
                  </a:moveTo>
                  <a:cubicBezTo>
                    <a:pt x="7860" y="811"/>
                    <a:pt x="7392" y="1233"/>
                    <a:pt x="6932" y="1649"/>
                  </a:cubicBezTo>
                  <a:cubicBezTo>
                    <a:pt x="5337" y="3091"/>
                    <a:pt x="3744" y="4532"/>
                    <a:pt x="2150" y="5973"/>
                  </a:cubicBezTo>
                  <a:cubicBezTo>
                    <a:pt x="1488" y="6573"/>
                    <a:pt x="817" y="7182"/>
                    <a:pt x="342" y="7938"/>
                  </a:cubicBezTo>
                  <a:cubicBezTo>
                    <a:pt x="144" y="8251"/>
                    <a:pt x="0" y="8710"/>
                    <a:pt x="277" y="8956"/>
                  </a:cubicBezTo>
                  <a:cubicBezTo>
                    <a:pt x="423" y="9087"/>
                    <a:pt x="646" y="9102"/>
                    <a:pt x="832" y="9043"/>
                  </a:cubicBezTo>
                  <a:cubicBezTo>
                    <a:pt x="1020" y="8984"/>
                    <a:pt x="1180" y="8862"/>
                    <a:pt x="1333" y="8739"/>
                  </a:cubicBezTo>
                  <a:cubicBezTo>
                    <a:pt x="2923" y="7459"/>
                    <a:pt x="4255" y="5817"/>
                    <a:pt x="6078" y="4896"/>
                  </a:cubicBezTo>
                  <a:cubicBezTo>
                    <a:pt x="6795" y="4534"/>
                    <a:pt x="7567" y="4294"/>
                    <a:pt x="8302" y="3967"/>
                  </a:cubicBezTo>
                  <a:cubicBezTo>
                    <a:pt x="9037" y="3640"/>
                    <a:pt x="9752" y="3208"/>
                    <a:pt x="10222" y="2555"/>
                  </a:cubicBezTo>
                  <a:cubicBezTo>
                    <a:pt x="10581" y="2056"/>
                    <a:pt x="11017" y="954"/>
                    <a:pt x="10445" y="446"/>
                  </a:cubicBezTo>
                  <a:cubicBezTo>
                    <a:pt x="9944" y="1"/>
                    <a:pt x="8928" y="280"/>
                    <a:pt x="8415" y="53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95;p52">
              <a:extLst>
                <a:ext uri="{FF2B5EF4-FFF2-40B4-BE49-F238E27FC236}">
                  <a16:creationId xmlns:a16="http://schemas.microsoft.com/office/drawing/2014/main" id="{7A204685-4B78-4B6D-078B-A42A5F66F563}"/>
                </a:ext>
              </a:extLst>
            </p:cNvPr>
            <p:cNvSpPr/>
            <p:nvPr/>
          </p:nvSpPr>
          <p:spPr>
            <a:xfrm flipH="1">
              <a:off x="2755085" y="1476458"/>
              <a:ext cx="445088" cy="175687"/>
            </a:xfrm>
            <a:custGeom>
              <a:avLst/>
              <a:gdLst/>
              <a:ahLst/>
              <a:cxnLst/>
              <a:rect l="l" t="t" r="r" b="b"/>
              <a:pathLst>
                <a:path w="8226" h="3247" extrusionOk="0">
                  <a:moveTo>
                    <a:pt x="1073" y="927"/>
                  </a:moveTo>
                  <a:cubicBezTo>
                    <a:pt x="795" y="1047"/>
                    <a:pt x="515" y="1186"/>
                    <a:pt x="312" y="1412"/>
                  </a:cubicBezTo>
                  <a:cubicBezTo>
                    <a:pt x="110" y="1637"/>
                    <a:pt x="0" y="1970"/>
                    <a:pt x="114" y="2252"/>
                  </a:cubicBezTo>
                  <a:cubicBezTo>
                    <a:pt x="256" y="2602"/>
                    <a:pt x="668" y="2747"/>
                    <a:pt x="1037" y="2830"/>
                  </a:cubicBezTo>
                  <a:cubicBezTo>
                    <a:pt x="2877" y="3246"/>
                    <a:pt x="4828" y="3155"/>
                    <a:pt x="6623" y="2567"/>
                  </a:cubicBezTo>
                  <a:cubicBezTo>
                    <a:pt x="7001" y="2442"/>
                    <a:pt x="7381" y="2293"/>
                    <a:pt x="7688" y="2040"/>
                  </a:cubicBezTo>
                  <a:cubicBezTo>
                    <a:pt x="7995" y="1786"/>
                    <a:pt x="8226" y="1413"/>
                    <a:pt x="8223" y="1013"/>
                  </a:cubicBezTo>
                  <a:cubicBezTo>
                    <a:pt x="8217" y="411"/>
                    <a:pt x="7788" y="188"/>
                    <a:pt x="7280" y="151"/>
                  </a:cubicBezTo>
                  <a:cubicBezTo>
                    <a:pt x="6580" y="102"/>
                    <a:pt x="5900" y="0"/>
                    <a:pt x="5192" y="17"/>
                  </a:cubicBezTo>
                  <a:cubicBezTo>
                    <a:pt x="3778" y="53"/>
                    <a:pt x="2370" y="360"/>
                    <a:pt x="1073" y="927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96;p52">
              <a:extLst>
                <a:ext uri="{FF2B5EF4-FFF2-40B4-BE49-F238E27FC236}">
                  <a16:creationId xmlns:a16="http://schemas.microsoft.com/office/drawing/2014/main" id="{9CE0AEC9-B6C5-B6C1-73D8-0F82E20EB752}"/>
                </a:ext>
              </a:extLst>
            </p:cNvPr>
            <p:cNvSpPr/>
            <p:nvPr/>
          </p:nvSpPr>
          <p:spPr>
            <a:xfrm flipH="1">
              <a:off x="3476285" y="1534137"/>
              <a:ext cx="344773" cy="248191"/>
            </a:xfrm>
            <a:custGeom>
              <a:avLst/>
              <a:gdLst/>
              <a:ahLst/>
              <a:cxnLst/>
              <a:rect l="l" t="t" r="r" b="b"/>
              <a:pathLst>
                <a:path w="6372" h="4587" extrusionOk="0">
                  <a:moveTo>
                    <a:pt x="650" y="2552"/>
                  </a:moveTo>
                  <a:cubicBezTo>
                    <a:pt x="296" y="2986"/>
                    <a:pt x="1" y="3604"/>
                    <a:pt x="287" y="4087"/>
                  </a:cubicBezTo>
                  <a:cubicBezTo>
                    <a:pt x="437" y="4338"/>
                    <a:pt x="719" y="4488"/>
                    <a:pt x="1006" y="4538"/>
                  </a:cubicBezTo>
                  <a:cubicBezTo>
                    <a:pt x="1293" y="4587"/>
                    <a:pt x="1588" y="4548"/>
                    <a:pt x="1874" y="4494"/>
                  </a:cubicBezTo>
                  <a:cubicBezTo>
                    <a:pt x="3199" y="4237"/>
                    <a:pt x="4452" y="3633"/>
                    <a:pt x="5480" y="2757"/>
                  </a:cubicBezTo>
                  <a:cubicBezTo>
                    <a:pt x="5932" y="2370"/>
                    <a:pt x="6372" y="1836"/>
                    <a:pt x="6266" y="1251"/>
                  </a:cubicBezTo>
                  <a:cubicBezTo>
                    <a:pt x="6039" y="0"/>
                    <a:pt x="4342" y="463"/>
                    <a:pt x="3539" y="684"/>
                  </a:cubicBezTo>
                  <a:cubicBezTo>
                    <a:pt x="2415" y="993"/>
                    <a:pt x="1388" y="1648"/>
                    <a:pt x="650" y="255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97;p52">
              <a:extLst>
                <a:ext uri="{FF2B5EF4-FFF2-40B4-BE49-F238E27FC236}">
                  <a16:creationId xmlns:a16="http://schemas.microsoft.com/office/drawing/2014/main" id="{DB1856CB-97D1-18DA-6E5B-46FEF921E31F}"/>
                </a:ext>
              </a:extLst>
            </p:cNvPr>
            <p:cNvSpPr/>
            <p:nvPr/>
          </p:nvSpPr>
          <p:spPr>
            <a:xfrm flipH="1">
              <a:off x="1682944" y="3477845"/>
              <a:ext cx="1055746" cy="354242"/>
            </a:xfrm>
            <a:custGeom>
              <a:avLst/>
              <a:gdLst/>
              <a:ahLst/>
              <a:cxnLst/>
              <a:rect l="l" t="t" r="r" b="b"/>
              <a:pathLst>
                <a:path w="19512" h="6547" extrusionOk="0">
                  <a:moveTo>
                    <a:pt x="5343" y="1485"/>
                  </a:moveTo>
                  <a:cubicBezTo>
                    <a:pt x="3956" y="1681"/>
                    <a:pt x="2552" y="1906"/>
                    <a:pt x="1278" y="2488"/>
                  </a:cubicBezTo>
                  <a:cubicBezTo>
                    <a:pt x="657" y="2772"/>
                    <a:pt x="1" y="3262"/>
                    <a:pt x="5" y="3946"/>
                  </a:cubicBezTo>
                  <a:cubicBezTo>
                    <a:pt x="7" y="4371"/>
                    <a:pt x="284" y="4758"/>
                    <a:pt x="633" y="4999"/>
                  </a:cubicBezTo>
                  <a:cubicBezTo>
                    <a:pt x="983" y="5241"/>
                    <a:pt x="1401" y="5362"/>
                    <a:pt x="1811" y="5468"/>
                  </a:cubicBezTo>
                  <a:cubicBezTo>
                    <a:pt x="5544" y="6431"/>
                    <a:pt x="9492" y="6546"/>
                    <a:pt x="13276" y="5803"/>
                  </a:cubicBezTo>
                  <a:cubicBezTo>
                    <a:pt x="14346" y="5593"/>
                    <a:pt x="15410" y="5312"/>
                    <a:pt x="16384" y="4827"/>
                  </a:cubicBezTo>
                  <a:cubicBezTo>
                    <a:pt x="17360" y="4340"/>
                    <a:pt x="18246" y="3637"/>
                    <a:pt x="18823" y="2713"/>
                  </a:cubicBezTo>
                  <a:cubicBezTo>
                    <a:pt x="19254" y="2021"/>
                    <a:pt x="19512" y="845"/>
                    <a:pt x="18657" y="329"/>
                  </a:cubicBezTo>
                  <a:cubicBezTo>
                    <a:pt x="18114" y="0"/>
                    <a:pt x="17187" y="319"/>
                    <a:pt x="16597" y="357"/>
                  </a:cubicBezTo>
                  <a:cubicBezTo>
                    <a:pt x="14182" y="510"/>
                    <a:pt x="11772" y="706"/>
                    <a:pt x="9368" y="975"/>
                  </a:cubicBezTo>
                  <a:cubicBezTo>
                    <a:pt x="8025" y="1125"/>
                    <a:pt x="6683" y="1296"/>
                    <a:pt x="5343" y="148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98;p52">
              <a:extLst>
                <a:ext uri="{FF2B5EF4-FFF2-40B4-BE49-F238E27FC236}">
                  <a16:creationId xmlns:a16="http://schemas.microsoft.com/office/drawing/2014/main" id="{FAE78014-3B4A-4A7E-7309-4B83E9E6219C}"/>
                </a:ext>
              </a:extLst>
            </p:cNvPr>
            <p:cNvSpPr/>
            <p:nvPr/>
          </p:nvSpPr>
          <p:spPr>
            <a:xfrm flipH="1">
              <a:off x="2267683" y="3818614"/>
              <a:ext cx="409377" cy="460942"/>
            </a:xfrm>
            <a:custGeom>
              <a:avLst/>
              <a:gdLst/>
              <a:ahLst/>
              <a:cxnLst/>
              <a:rect l="l" t="t" r="r" b="b"/>
              <a:pathLst>
                <a:path w="7566" h="8519" extrusionOk="0">
                  <a:moveTo>
                    <a:pt x="3193" y="1075"/>
                  </a:moveTo>
                  <a:cubicBezTo>
                    <a:pt x="2597" y="553"/>
                    <a:pt x="1904" y="68"/>
                    <a:pt x="1112" y="25"/>
                  </a:cubicBezTo>
                  <a:cubicBezTo>
                    <a:pt x="689" y="0"/>
                    <a:pt x="193" y="172"/>
                    <a:pt x="77" y="580"/>
                  </a:cubicBezTo>
                  <a:cubicBezTo>
                    <a:pt x="1" y="852"/>
                    <a:pt x="122" y="1145"/>
                    <a:pt x="311" y="1353"/>
                  </a:cubicBezTo>
                  <a:cubicBezTo>
                    <a:pt x="500" y="1561"/>
                    <a:pt x="748" y="1703"/>
                    <a:pt x="984" y="1856"/>
                  </a:cubicBezTo>
                  <a:cubicBezTo>
                    <a:pt x="2378" y="2758"/>
                    <a:pt x="3453" y="4144"/>
                    <a:pt x="3980" y="5718"/>
                  </a:cubicBezTo>
                  <a:cubicBezTo>
                    <a:pt x="4132" y="6172"/>
                    <a:pt x="4241" y="6641"/>
                    <a:pt x="4425" y="7083"/>
                  </a:cubicBezTo>
                  <a:cubicBezTo>
                    <a:pt x="4611" y="7524"/>
                    <a:pt x="4884" y="7945"/>
                    <a:pt x="5287" y="8203"/>
                  </a:cubicBezTo>
                  <a:cubicBezTo>
                    <a:pt x="5691" y="8459"/>
                    <a:pt x="6244" y="8518"/>
                    <a:pt x="6644" y="8256"/>
                  </a:cubicBezTo>
                  <a:cubicBezTo>
                    <a:pt x="7565" y="7655"/>
                    <a:pt x="6769" y="6135"/>
                    <a:pt x="6438" y="5422"/>
                  </a:cubicBezTo>
                  <a:cubicBezTo>
                    <a:pt x="5949" y="4363"/>
                    <a:pt x="5315" y="3369"/>
                    <a:pt x="4564" y="2475"/>
                  </a:cubicBezTo>
                  <a:cubicBezTo>
                    <a:pt x="4143" y="1973"/>
                    <a:pt x="3686" y="1504"/>
                    <a:pt x="3193" y="107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99;p52">
              <a:extLst>
                <a:ext uri="{FF2B5EF4-FFF2-40B4-BE49-F238E27FC236}">
                  <a16:creationId xmlns:a16="http://schemas.microsoft.com/office/drawing/2014/main" id="{50F22F75-5736-7DB5-53E2-837DB75D01AC}"/>
                </a:ext>
              </a:extLst>
            </p:cNvPr>
            <p:cNvSpPr/>
            <p:nvPr/>
          </p:nvSpPr>
          <p:spPr>
            <a:xfrm flipH="1">
              <a:off x="1861227" y="3545804"/>
              <a:ext cx="628459" cy="207502"/>
            </a:xfrm>
            <a:custGeom>
              <a:avLst/>
              <a:gdLst/>
              <a:ahLst/>
              <a:cxnLst/>
              <a:rect l="l" t="t" r="r" b="b"/>
              <a:pathLst>
                <a:path w="11615" h="3835" extrusionOk="0">
                  <a:moveTo>
                    <a:pt x="1600" y="1015"/>
                  </a:moveTo>
                  <a:cubicBezTo>
                    <a:pt x="1313" y="1075"/>
                    <a:pt x="1025" y="1139"/>
                    <a:pt x="763" y="1273"/>
                  </a:cubicBezTo>
                  <a:cubicBezTo>
                    <a:pt x="503" y="1407"/>
                    <a:pt x="269" y="1618"/>
                    <a:pt x="171" y="1895"/>
                  </a:cubicBezTo>
                  <a:cubicBezTo>
                    <a:pt x="1" y="2373"/>
                    <a:pt x="287" y="2918"/>
                    <a:pt x="707" y="3200"/>
                  </a:cubicBezTo>
                  <a:cubicBezTo>
                    <a:pt x="1127" y="3482"/>
                    <a:pt x="1651" y="3559"/>
                    <a:pt x="2154" y="3604"/>
                  </a:cubicBezTo>
                  <a:cubicBezTo>
                    <a:pt x="4692" y="3835"/>
                    <a:pt x="7280" y="3486"/>
                    <a:pt x="9665" y="2591"/>
                  </a:cubicBezTo>
                  <a:cubicBezTo>
                    <a:pt x="10240" y="2375"/>
                    <a:pt x="10825" y="2113"/>
                    <a:pt x="11228" y="1648"/>
                  </a:cubicBezTo>
                  <a:cubicBezTo>
                    <a:pt x="11452" y="1389"/>
                    <a:pt x="11614" y="1059"/>
                    <a:pt x="11589" y="717"/>
                  </a:cubicBezTo>
                  <a:cubicBezTo>
                    <a:pt x="11538" y="16"/>
                    <a:pt x="10935" y="0"/>
                    <a:pt x="10393" y="11"/>
                  </a:cubicBezTo>
                  <a:cubicBezTo>
                    <a:pt x="9671" y="24"/>
                    <a:pt x="8951" y="55"/>
                    <a:pt x="8230" y="101"/>
                  </a:cubicBezTo>
                  <a:cubicBezTo>
                    <a:pt x="6807" y="195"/>
                    <a:pt x="5388" y="352"/>
                    <a:pt x="3979" y="576"/>
                  </a:cubicBezTo>
                  <a:cubicBezTo>
                    <a:pt x="3186" y="701"/>
                    <a:pt x="2391" y="848"/>
                    <a:pt x="1600" y="101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00;p52">
              <a:extLst>
                <a:ext uri="{FF2B5EF4-FFF2-40B4-BE49-F238E27FC236}">
                  <a16:creationId xmlns:a16="http://schemas.microsoft.com/office/drawing/2014/main" id="{4350E1B6-8FF2-24C3-50EB-10737ED69C83}"/>
                </a:ext>
              </a:extLst>
            </p:cNvPr>
            <p:cNvSpPr/>
            <p:nvPr/>
          </p:nvSpPr>
          <p:spPr>
            <a:xfrm flipH="1">
              <a:off x="1513585" y="1870686"/>
              <a:ext cx="217025" cy="226602"/>
            </a:xfrm>
            <a:custGeom>
              <a:avLst/>
              <a:gdLst/>
              <a:ahLst/>
              <a:cxnLst/>
              <a:rect l="l" t="t" r="r" b="b"/>
              <a:pathLst>
                <a:path w="4011" h="4188" extrusionOk="0">
                  <a:moveTo>
                    <a:pt x="139" y="2865"/>
                  </a:moveTo>
                  <a:cubicBezTo>
                    <a:pt x="64" y="3105"/>
                    <a:pt x="1" y="3357"/>
                    <a:pt x="43" y="3605"/>
                  </a:cubicBezTo>
                  <a:cubicBezTo>
                    <a:pt x="84" y="3854"/>
                    <a:pt x="257" y="4096"/>
                    <a:pt x="503" y="4145"/>
                  </a:cubicBezTo>
                  <a:cubicBezTo>
                    <a:pt x="712" y="4187"/>
                    <a:pt x="923" y="4087"/>
                    <a:pt x="1097" y="3965"/>
                  </a:cubicBezTo>
                  <a:cubicBezTo>
                    <a:pt x="1272" y="3844"/>
                    <a:pt x="1433" y="3696"/>
                    <a:pt x="1631" y="3618"/>
                  </a:cubicBezTo>
                  <a:cubicBezTo>
                    <a:pt x="1972" y="3486"/>
                    <a:pt x="2352" y="3587"/>
                    <a:pt x="2712" y="3647"/>
                  </a:cubicBezTo>
                  <a:cubicBezTo>
                    <a:pt x="3074" y="3707"/>
                    <a:pt x="3496" y="3704"/>
                    <a:pt x="3740" y="3430"/>
                  </a:cubicBezTo>
                  <a:cubicBezTo>
                    <a:pt x="4010" y="3125"/>
                    <a:pt x="3918" y="2652"/>
                    <a:pt x="3791" y="2263"/>
                  </a:cubicBezTo>
                  <a:cubicBezTo>
                    <a:pt x="3627" y="1754"/>
                    <a:pt x="3429" y="1247"/>
                    <a:pt x="3102" y="824"/>
                  </a:cubicBezTo>
                  <a:cubicBezTo>
                    <a:pt x="2865" y="518"/>
                    <a:pt x="2550" y="256"/>
                    <a:pt x="2185" y="117"/>
                  </a:cubicBezTo>
                  <a:cubicBezTo>
                    <a:pt x="1996" y="45"/>
                    <a:pt x="1884" y="1"/>
                    <a:pt x="1728" y="106"/>
                  </a:cubicBezTo>
                  <a:cubicBezTo>
                    <a:pt x="1571" y="212"/>
                    <a:pt x="1437" y="441"/>
                    <a:pt x="1321" y="589"/>
                  </a:cubicBezTo>
                  <a:cubicBezTo>
                    <a:pt x="798" y="1273"/>
                    <a:pt x="394" y="2046"/>
                    <a:pt x="139" y="286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01;p52">
              <a:extLst>
                <a:ext uri="{FF2B5EF4-FFF2-40B4-BE49-F238E27FC236}">
                  <a16:creationId xmlns:a16="http://schemas.microsoft.com/office/drawing/2014/main" id="{601306E9-1E6A-9590-2661-C224ED8187E3}"/>
                </a:ext>
              </a:extLst>
            </p:cNvPr>
            <p:cNvSpPr/>
            <p:nvPr/>
          </p:nvSpPr>
          <p:spPr>
            <a:xfrm flipH="1">
              <a:off x="1567368" y="1951144"/>
              <a:ext cx="97935" cy="54162"/>
            </a:xfrm>
            <a:custGeom>
              <a:avLst/>
              <a:gdLst/>
              <a:ahLst/>
              <a:cxnLst/>
              <a:rect l="l" t="t" r="r" b="b"/>
              <a:pathLst>
                <a:path w="1810" h="1001" extrusionOk="0">
                  <a:moveTo>
                    <a:pt x="671" y="999"/>
                  </a:moveTo>
                  <a:cubicBezTo>
                    <a:pt x="1326" y="993"/>
                    <a:pt x="1809" y="245"/>
                    <a:pt x="995" y="54"/>
                  </a:cubicBezTo>
                  <a:cubicBezTo>
                    <a:pt x="772" y="0"/>
                    <a:pt x="484" y="9"/>
                    <a:pt x="313" y="185"/>
                  </a:cubicBezTo>
                  <a:cubicBezTo>
                    <a:pt x="0" y="506"/>
                    <a:pt x="239" y="1001"/>
                    <a:pt x="671" y="99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803;p52">
            <a:extLst>
              <a:ext uri="{FF2B5EF4-FFF2-40B4-BE49-F238E27FC236}">
                <a16:creationId xmlns:a16="http://schemas.microsoft.com/office/drawing/2014/main" id="{1C042F7D-4542-10F8-3F50-8CF9A582FFAD}"/>
              </a:ext>
            </a:extLst>
          </p:cNvPr>
          <p:cNvSpPr/>
          <p:nvPr/>
        </p:nvSpPr>
        <p:spPr>
          <a:xfrm>
            <a:off x="8723275" y="59820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807;p52">
            <a:extLst>
              <a:ext uri="{FF2B5EF4-FFF2-40B4-BE49-F238E27FC236}">
                <a16:creationId xmlns:a16="http://schemas.microsoft.com/office/drawing/2014/main" id="{38E2455E-AC94-BC83-62D7-D2E501E37CDD}"/>
              </a:ext>
            </a:extLst>
          </p:cNvPr>
          <p:cNvSpPr/>
          <p:nvPr/>
        </p:nvSpPr>
        <p:spPr>
          <a:xfrm>
            <a:off x="4129950" y="4269788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809;p52">
            <a:extLst>
              <a:ext uri="{FF2B5EF4-FFF2-40B4-BE49-F238E27FC236}">
                <a16:creationId xmlns:a16="http://schemas.microsoft.com/office/drawing/2014/main" id="{CA3E3C32-8AB6-7ED0-7C31-30FEF2409A8F}"/>
              </a:ext>
            </a:extLst>
          </p:cNvPr>
          <p:cNvSpPr/>
          <p:nvPr/>
        </p:nvSpPr>
        <p:spPr>
          <a:xfrm>
            <a:off x="5888725" y="729638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810;p52">
            <a:extLst>
              <a:ext uri="{FF2B5EF4-FFF2-40B4-BE49-F238E27FC236}">
                <a16:creationId xmlns:a16="http://schemas.microsoft.com/office/drawing/2014/main" id="{65C38C9D-7387-B11E-8155-A0DFFB1E64F0}"/>
              </a:ext>
            </a:extLst>
          </p:cNvPr>
          <p:cNvSpPr/>
          <p:nvPr/>
        </p:nvSpPr>
        <p:spPr>
          <a:xfrm>
            <a:off x="4635075" y="571050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5797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rgbClr val="0C02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760;p52">
            <a:extLst>
              <a:ext uri="{FF2B5EF4-FFF2-40B4-BE49-F238E27FC236}">
                <a16:creationId xmlns:a16="http://schemas.microsoft.com/office/drawing/2014/main" id="{C568AD72-A31C-5484-4526-8F61AEA995B3}"/>
              </a:ext>
            </a:extLst>
          </p:cNvPr>
          <p:cNvSpPr txBox="1">
            <a:spLocks/>
          </p:cNvSpPr>
          <p:nvPr/>
        </p:nvSpPr>
        <p:spPr>
          <a:xfrm>
            <a:off x="1274820" y="1838313"/>
            <a:ext cx="5692469" cy="1870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Montserrat"/>
              <a:buNone/>
              <a:defRPr sz="31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IN" sz="6600" dirty="0"/>
              <a:t>Thank</a:t>
            </a:r>
          </a:p>
          <a:p>
            <a:r>
              <a:rPr lang="en-IN" sz="6600" dirty="0"/>
              <a:t>You</a:t>
            </a:r>
          </a:p>
        </p:txBody>
      </p:sp>
      <p:grpSp>
        <p:nvGrpSpPr>
          <p:cNvPr id="13" name="Google Shape;774;p52">
            <a:extLst>
              <a:ext uri="{FF2B5EF4-FFF2-40B4-BE49-F238E27FC236}">
                <a16:creationId xmlns:a16="http://schemas.microsoft.com/office/drawing/2014/main" id="{8668991D-AEAC-D9BD-F01A-56388DEA0A25}"/>
              </a:ext>
            </a:extLst>
          </p:cNvPr>
          <p:cNvGrpSpPr/>
          <p:nvPr/>
        </p:nvGrpSpPr>
        <p:grpSpPr>
          <a:xfrm flipH="1">
            <a:off x="5026285" y="1066193"/>
            <a:ext cx="3838318" cy="3270795"/>
            <a:chOff x="930854" y="1021197"/>
            <a:chExt cx="4016237" cy="3422408"/>
          </a:xfrm>
        </p:grpSpPr>
        <p:sp>
          <p:nvSpPr>
            <p:cNvPr id="14" name="Google Shape;775;p52">
              <a:extLst>
                <a:ext uri="{FF2B5EF4-FFF2-40B4-BE49-F238E27FC236}">
                  <a16:creationId xmlns:a16="http://schemas.microsoft.com/office/drawing/2014/main" id="{C4DB8F1D-CE2D-71BB-D34E-DC4CF9C6B512}"/>
                </a:ext>
              </a:extLst>
            </p:cNvPr>
            <p:cNvSpPr/>
            <p:nvPr/>
          </p:nvSpPr>
          <p:spPr>
            <a:xfrm flipH="1">
              <a:off x="930854" y="1021197"/>
              <a:ext cx="4016237" cy="3422408"/>
            </a:xfrm>
            <a:custGeom>
              <a:avLst/>
              <a:gdLst/>
              <a:ahLst/>
              <a:cxnLst/>
              <a:rect l="l" t="t" r="r" b="b"/>
              <a:pathLst>
                <a:path w="74227" h="63252" extrusionOk="0">
                  <a:moveTo>
                    <a:pt x="47639" y="63252"/>
                  </a:moveTo>
                  <a:cubicBezTo>
                    <a:pt x="46692" y="63252"/>
                    <a:pt x="45808" y="62783"/>
                    <a:pt x="45280" y="61996"/>
                  </a:cubicBezTo>
                  <a:cubicBezTo>
                    <a:pt x="43561" y="59440"/>
                    <a:pt x="41020" y="56302"/>
                    <a:pt x="39040" y="55163"/>
                  </a:cubicBezTo>
                  <a:cubicBezTo>
                    <a:pt x="36635" y="53780"/>
                    <a:pt x="34836" y="52057"/>
                    <a:pt x="33855" y="51000"/>
                  </a:cubicBezTo>
                  <a:cubicBezTo>
                    <a:pt x="32394" y="51269"/>
                    <a:pt x="30253" y="51406"/>
                    <a:pt x="27478" y="51406"/>
                  </a:cubicBezTo>
                  <a:cubicBezTo>
                    <a:pt x="27129" y="51406"/>
                    <a:pt x="26764" y="51403"/>
                    <a:pt x="26383" y="51400"/>
                  </a:cubicBezTo>
                  <a:cubicBezTo>
                    <a:pt x="20239" y="51325"/>
                    <a:pt x="16169" y="47548"/>
                    <a:pt x="15145" y="41010"/>
                  </a:cubicBezTo>
                  <a:cubicBezTo>
                    <a:pt x="9965" y="40936"/>
                    <a:pt x="6019" y="39322"/>
                    <a:pt x="3411" y="36210"/>
                  </a:cubicBezTo>
                  <a:cubicBezTo>
                    <a:pt x="1319" y="33714"/>
                    <a:pt x="203" y="30396"/>
                    <a:pt x="91" y="26347"/>
                  </a:cubicBezTo>
                  <a:cubicBezTo>
                    <a:pt x="1" y="23064"/>
                    <a:pt x="1460" y="15852"/>
                    <a:pt x="7495" y="9650"/>
                  </a:cubicBezTo>
                  <a:cubicBezTo>
                    <a:pt x="13637" y="3337"/>
                    <a:pt x="22820" y="0"/>
                    <a:pt x="34051" y="0"/>
                  </a:cubicBezTo>
                  <a:cubicBezTo>
                    <a:pt x="34908" y="0"/>
                    <a:pt x="35793" y="20"/>
                    <a:pt x="36679" y="58"/>
                  </a:cubicBezTo>
                  <a:cubicBezTo>
                    <a:pt x="53222" y="767"/>
                    <a:pt x="62137" y="8685"/>
                    <a:pt x="66703" y="15203"/>
                  </a:cubicBezTo>
                  <a:cubicBezTo>
                    <a:pt x="72892" y="24038"/>
                    <a:pt x="74226" y="34961"/>
                    <a:pt x="72808" y="39448"/>
                  </a:cubicBezTo>
                  <a:cubicBezTo>
                    <a:pt x="70995" y="45192"/>
                    <a:pt x="66361" y="47243"/>
                    <a:pt x="64090" y="47918"/>
                  </a:cubicBezTo>
                  <a:cubicBezTo>
                    <a:pt x="63735" y="49167"/>
                    <a:pt x="62929" y="50939"/>
                    <a:pt x="61107" y="52874"/>
                  </a:cubicBezTo>
                  <a:cubicBezTo>
                    <a:pt x="59366" y="54724"/>
                    <a:pt x="55998" y="55689"/>
                    <a:pt x="51096" y="55743"/>
                  </a:cubicBezTo>
                  <a:cubicBezTo>
                    <a:pt x="51788" y="57454"/>
                    <a:pt x="52126" y="58629"/>
                    <a:pt x="52126" y="59320"/>
                  </a:cubicBezTo>
                  <a:cubicBezTo>
                    <a:pt x="52126" y="60914"/>
                    <a:pt x="50962" y="62172"/>
                    <a:pt x="48669" y="63060"/>
                  </a:cubicBezTo>
                  <a:cubicBezTo>
                    <a:pt x="48337" y="63187"/>
                    <a:pt x="47992" y="63252"/>
                    <a:pt x="47639" y="6325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6;p52">
              <a:extLst>
                <a:ext uri="{FF2B5EF4-FFF2-40B4-BE49-F238E27FC236}">
                  <a16:creationId xmlns:a16="http://schemas.microsoft.com/office/drawing/2014/main" id="{944BBFDC-5DC8-C563-4E75-42F66B5FC2C6}"/>
                </a:ext>
              </a:extLst>
            </p:cNvPr>
            <p:cNvSpPr/>
            <p:nvPr/>
          </p:nvSpPr>
          <p:spPr>
            <a:xfrm flipH="1">
              <a:off x="966727" y="1056475"/>
              <a:ext cx="3944978" cy="3351960"/>
            </a:xfrm>
            <a:custGeom>
              <a:avLst/>
              <a:gdLst/>
              <a:ahLst/>
              <a:cxnLst/>
              <a:rect l="l" t="t" r="r" b="b"/>
              <a:pathLst>
                <a:path w="72910" h="61950" extrusionOk="0">
                  <a:moveTo>
                    <a:pt x="46985" y="61949"/>
                  </a:moveTo>
                  <a:cubicBezTo>
                    <a:pt x="46254" y="61949"/>
                    <a:pt x="45574" y="61586"/>
                    <a:pt x="45166" y="60982"/>
                  </a:cubicBezTo>
                  <a:cubicBezTo>
                    <a:pt x="43408" y="58364"/>
                    <a:pt x="40786" y="55142"/>
                    <a:pt x="38711" y="53949"/>
                  </a:cubicBezTo>
                  <a:cubicBezTo>
                    <a:pt x="36196" y="52503"/>
                    <a:pt x="34368" y="50684"/>
                    <a:pt x="33435" y="49641"/>
                  </a:cubicBezTo>
                  <a:cubicBezTo>
                    <a:pt x="32032" y="49946"/>
                    <a:pt x="29796" y="50105"/>
                    <a:pt x="26824" y="50105"/>
                  </a:cubicBezTo>
                  <a:cubicBezTo>
                    <a:pt x="26477" y="50105"/>
                    <a:pt x="26116" y="50103"/>
                    <a:pt x="25737" y="50098"/>
                  </a:cubicBezTo>
                  <a:cubicBezTo>
                    <a:pt x="19720" y="50024"/>
                    <a:pt x="15888" y="46263"/>
                    <a:pt x="15058" y="39709"/>
                  </a:cubicBezTo>
                  <a:cubicBezTo>
                    <a:pt x="14995" y="39709"/>
                    <a:pt x="14931" y="39710"/>
                    <a:pt x="14868" y="39710"/>
                  </a:cubicBezTo>
                  <a:cubicBezTo>
                    <a:pt x="9705" y="39710"/>
                    <a:pt x="5797" y="38173"/>
                    <a:pt x="3256" y="35142"/>
                  </a:cubicBezTo>
                  <a:cubicBezTo>
                    <a:pt x="1261" y="32760"/>
                    <a:pt x="196" y="29576"/>
                    <a:pt x="88" y="25678"/>
                  </a:cubicBezTo>
                  <a:cubicBezTo>
                    <a:pt x="0" y="22496"/>
                    <a:pt x="1423" y="15500"/>
                    <a:pt x="7307" y="9453"/>
                  </a:cubicBezTo>
                  <a:cubicBezTo>
                    <a:pt x="13324" y="3269"/>
                    <a:pt x="22347" y="1"/>
                    <a:pt x="33397" y="1"/>
                  </a:cubicBezTo>
                  <a:cubicBezTo>
                    <a:pt x="34247" y="1"/>
                    <a:pt x="35122" y="20"/>
                    <a:pt x="35997" y="58"/>
                  </a:cubicBezTo>
                  <a:cubicBezTo>
                    <a:pt x="52274" y="753"/>
                    <a:pt x="61034" y="8527"/>
                    <a:pt x="65516" y="14925"/>
                  </a:cubicBezTo>
                  <a:cubicBezTo>
                    <a:pt x="71584" y="23589"/>
                    <a:pt x="72910" y="34242"/>
                    <a:pt x="71534" y="38602"/>
                  </a:cubicBezTo>
                  <a:cubicBezTo>
                    <a:pt x="69738" y="44287"/>
                    <a:pt x="65097" y="46161"/>
                    <a:pt x="62902" y="46743"/>
                  </a:cubicBezTo>
                  <a:cubicBezTo>
                    <a:pt x="62625" y="47916"/>
                    <a:pt x="61894" y="49743"/>
                    <a:pt x="59980" y="51777"/>
                  </a:cubicBezTo>
                  <a:cubicBezTo>
                    <a:pt x="58315" y="53545"/>
                    <a:pt x="54959" y="54443"/>
                    <a:pt x="50005" y="54443"/>
                  </a:cubicBezTo>
                  <a:lnTo>
                    <a:pt x="50005" y="54443"/>
                  </a:lnTo>
                  <a:cubicBezTo>
                    <a:pt x="49820" y="54443"/>
                    <a:pt x="49639" y="54441"/>
                    <a:pt x="49465" y="54439"/>
                  </a:cubicBezTo>
                  <a:cubicBezTo>
                    <a:pt x="50167" y="56074"/>
                    <a:pt x="50821" y="57827"/>
                    <a:pt x="50821" y="58670"/>
                  </a:cubicBezTo>
                  <a:cubicBezTo>
                    <a:pt x="50821" y="59968"/>
                    <a:pt x="49797" y="61021"/>
                    <a:pt x="47780" y="61803"/>
                  </a:cubicBezTo>
                  <a:cubicBezTo>
                    <a:pt x="47525" y="61900"/>
                    <a:pt x="47257" y="61949"/>
                    <a:pt x="46985" y="6194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77;p52">
              <a:extLst>
                <a:ext uri="{FF2B5EF4-FFF2-40B4-BE49-F238E27FC236}">
                  <a16:creationId xmlns:a16="http://schemas.microsoft.com/office/drawing/2014/main" id="{199FF5A6-71B3-3A08-D5DA-DB6CF76409E3}"/>
                </a:ext>
              </a:extLst>
            </p:cNvPr>
            <p:cNvSpPr/>
            <p:nvPr/>
          </p:nvSpPr>
          <p:spPr>
            <a:xfrm flipH="1">
              <a:off x="1007687" y="1076332"/>
              <a:ext cx="3826374" cy="3253484"/>
            </a:xfrm>
            <a:custGeom>
              <a:avLst/>
              <a:gdLst/>
              <a:ahLst/>
              <a:cxnLst/>
              <a:rect l="l" t="t" r="r" b="b"/>
              <a:pathLst>
                <a:path w="70718" h="60130" extrusionOk="0">
                  <a:moveTo>
                    <a:pt x="34497" y="1208"/>
                  </a:moveTo>
                  <a:cubicBezTo>
                    <a:pt x="6296" y="0"/>
                    <a:pt x="1" y="18973"/>
                    <a:pt x="172" y="25269"/>
                  </a:cubicBezTo>
                  <a:cubicBezTo>
                    <a:pt x="344" y="31565"/>
                    <a:pt x="3363" y="38465"/>
                    <a:pt x="15005" y="37775"/>
                  </a:cubicBezTo>
                  <a:cubicBezTo>
                    <a:pt x="15265" y="42433"/>
                    <a:pt x="17248" y="48125"/>
                    <a:pt x="24320" y="48211"/>
                  </a:cubicBezTo>
                  <a:cubicBezTo>
                    <a:pt x="31391" y="48297"/>
                    <a:pt x="32512" y="47521"/>
                    <a:pt x="32512" y="47521"/>
                  </a:cubicBezTo>
                  <a:cubicBezTo>
                    <a:pt x="32512" y="47521"/>
                    <a:pt x="34583" y="50281"/>
                    <a:pt x="38031" y="52265"/>
                  </a:cubicBezTo>
                  <a:cubicBezTo>
                    <a:pt x="40918" y="53924"/>
                    <a:pt x="44047" y="58363"/>
                    <a:pt x="44990" y="59767"/>
                  </a:cubicBezTo>
                  <a:cubicBezTo>
                    <a:pt x="45166" y="60028"/>
                    <a:pt x="45499" y="60130"/>
                    <a:pt x="45792" y="60017"/>
                  </a:cubicBezTo>
                  <a:cubicBezTo>
                    <a:pt x="46548" y="59725"/>
                    <a:pt x="47863" y="59102"/>
                    <a:pt x="47863" y="58302"/>
                  </a:cubicBezTo>
                  <a:cubicBezTo>
                    <a:pt x="47863" y="57180"/>
                    <a:pt x="45620" y="52436"/>
                    <a:pt x="45620" y="52436"/>
                  </a:cubicBezTo>
                  <a:cubicBezTo>
                    <a:pt x="45620" y="52436"/>
                    <a:pt x="54677" y="53299"/>
                    <a:pt x="57436" y="50366"/>
                  </a:cubicBezTo>
                  <a:cubicBezTo>
                    <a:pt x="60196" y="47434"/>
                    <a:pt x="60109" y="45105"/>
                    <a:pt x="60109" y="45105"/>
                  </a:cubicBezTo>
                  <a:cubicBezTo>
                    <a:pt x="60109" y="45105"/>
                    <a:pt x="66577" y="44329"/>
                    <a:pt x="68646" y="37774"/>
                  </a:cubicBezTo>
                  <a:cubicBezTo>
                    <a:pt x="70718" y="31221"/>
                    <a:pt x="66100" y="2560"/>
                    <a:pt x="34497" y="120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78;p52">
              <a:extLst>
                <a:ext uri="{FF2B5EF4-FFF2-40B4-BE49-F238E27FC236}">
                  <a16:creationId xmlns:a16="http://schemas.microsoft.com/office/drawing/2014/main" id="{9B7F7790-161E-1944-B3B9-D60F6CB63826}"/>
                </a:ext>
              </a:extLst>
            </p:cNvPr>
            <p:cNvSpPr/>
            <p:nvPr/>
          </p:nvSpPr>
          <p:spPr>
            <a:xfrm flipH="1">
              <a:off x="1756101" y="1210194"/>
              <a:ext cx="2979267" cy="1743398"/>
            </a:xfrm>
            <a:custGeom>
              <a:avLst/>
              <a:gdLst/>
              <a:ahLst/>
              <a:cxnLst/>
              <a:rect l="l" t="t" r="r" b="b"/>
              <a:pathLst>
                <a:path w="55062" h="32221" extrusionOk="0">
                  <a:moveTo>
                    <a:pt x="11639" y="4442"/>
                  </a:moveTo>
                  <a:cubicBezTo>
                    <a:pt x="7245" y="7044"/>
                    <a:pt x="3733" y="11102"/>
                    <a:pt x="1785" y="15821"/>
                  </a:cubicBezTo>
                  <a:cubicBezTo>
                    <a:pt x="614" y="18657"/>
                    <a:pt x="0" y="21818"/>
                    <a:pt x="668" y="24813"/>
                  </a:cubicBezTo>
                  <a:cubicBezTo>
                    <a:pt x="1336" y="27808"/>
                    <a:pt x="3456" y="30583"/>
                    <a:pt x="6394" y="31472"/>
                  </a:cubicBezTo>
                  <a:cubicBezTo>
                    <a:pt x="8868" y="32220"/>
                    <a:pt x="11584" y="31576"/>
                    <a:pt x="13878" y="30384"/>
                  </a:cubicBezTo>
                  <a:cubicBezTo>
                    <a:pt x="16171" y="29190"/>
                    <a:pt x="18147" y="27481"/>
                    <a:pt x="20218" y="25933"/>
                  </a:cubicBezTo>
                  <a:cubicBezTo>
                    <a:pt x="26634" y="21131"/>
                    <a:pt x="34326" y="17736"/>
                    <a:pt x="42337" y="17556"/>
                  </a:cubicBezTo>
                  <a:cubicBezTo>
                    <a:pt x="44219" y="17514"/>
                    <a:pt x="46112" y="17647"/>
                    <a:pt x="47980" y="17410"/>
                  </a:cubicBezTo>
                  <a:cubicBezTo>
                    <a:pt x="49848" y="17172"/>
                    <a:pt x="51739" y="16514"/>
                    <a:pt x="53033" y="15147"/>
                  </a:cubicBezTo>
                  <a:cubicBezTo>
                    <a:pt x="54679" y="13406"/>
                    <a:pt x="55061" y="10590"/>
                    <a:pt x="53939" y="8473"/>
                  </a:cubicBezTo>
                  <a:cubicBezTo>
                    <a:pt x="52925" y="6563"/>
                    <a:pt x="50946" y="5384"/>
                    <a:pt x="48997" y="4450"/>
                  </a:cubicBezTo>
                  <a:cubicBezTo>
                    <a:pt x="44165" y="2135"/>
                    <a:pt x="38895" y="743"/>
                    <a:pt x="33552" y="335"/>
                  </a:cubicBezTo>
                  <a:cubicBezTo>
                    <a:pt x="31169" y="153"/>
                    <a:pt x="28645" y="0"/>
                    <a:pt x="26313" y="604"/>
                  </a:cubicBezTo>
                  <a:cubicBezTo>
                    <a:pt x="24209" y="1146"/>
                    <a:pt x="22102" y="1092"/>
                    <a:pt x="19965" y="1439"/>
                  </a:cubicBezTo>
                  <a:cubicBezTo>
                    <a:pt x="17035" y="1913"/>
                    <a:pt x="14194" y="2930"/>
                    <a:pt x="11639" y="444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79;p52">
              <a:extLst>
                <a:ext uri="{FF2B5EF4-FFF2-40B4-BE49-F238E27FC236}">
                  <a16:creationId xmlns:a16="http://schemas.microsoft.com/office/drawing/2014/main" id="{9BAC944D-9739-181C-4B79-000F60665946}"/>
                </a:ext>
              </a:extLst>
            </p:cNvPr>
            <p:cNvSpPr/>
            <p:nvPr/>
          </p:nvSpPr>
          <p:spPr>
            <a:xfrm flipH="1">
              <a:off x="1136947" y="2250684"/>
              <a:ext cx="2754126" cy="1348359"/>
            </a:xfrm>
            <a:custGeom>
              <a:avLst/>
              <a:gdLst/>
              <a:ahLst/>
              <a:cxnLst/>
              <a:rect l="l" t="t" r="r" b="b"/>
              <a:pathLst>
                <a:path w="50901" h="24920" extrusionOk="0">
                  <a:moveTo>
                    <a:pt x="16973" y="3096"/>
                  </a:moveTo>
                  <a:cubicBezTo>
                    <a:pt x="11814" y="4773"/>
                    <a:pt x="6963" y="7547"/>
                    <a:pt x="3185" y="11442"/>
                  </a:cubicBezTo>
                  <a:cubicBezTo>
                    <a:pt x="1526" y="13153"/>
                    <a:pt x="0" y="15336"/>
                    <a:pt x="249" y="17707"/>
                  </a:cubicBezTo>
                  <a:cubicBezTo>
                    <a:pt x="405" y="19178"/>
                    <a:pt x="1252" y="20516"/>
                    <a:pt x="2373" y="21481"/>
                  </a:cubicBezTo>
                  <a:cubicBezTo>
                    <a:pt x="3492" y="22445"/>
                    <a:pt x="4871" y="23066"/>
                    <a:pt x="6281" y="23511"/>
                  </a:cubicBezTo>
                  <a:cubicBezTo>
                    <a:pt x="10726" y="24920"/>
                    <a:pt x="15528" y="24686"/>
                    <a:pt x="20138" y="23986"/>
                  </a:cubicBezTo>
                  <a:cubicBezTo>
                    <a:pt x="24749" y="23285"/>
                    <a:pt x="29295" y="22134"/>
                    <a:pt x="33941" y="21740"/>
                  </a:cubicBezTo>
                  <a:cubicBezTo>
                    <a:pt x="37333" y="21453"/>
                    <a:pt x="40856" y="21552"/>
                    <a:pt x="43985" y="20210"/>
                  </a:cubicBezTo>
                  <a:cubicBezTo>
                    <a:pt x="46600" y="19089"/>
                    <a:pt x="48786" y="16946"/>
                    <a:pt x="49843" y="14304"/>
                  </a:cubicBezTo>
                  <a:cubicBezTo>
                    <a:pt x="50900" y="11662"/>
                    <a:pt x="50778" y="8547"/>
                    <a:pt x="49409" y="6054"/>
                  </a:cubicBezTo>
                  <a:cubicBezTo>
                    <a:pt x="48003" y="3490"/>
                    <a:pt x="45399" y="1717"/>
                    <a:pt x="42592" y="897"/>
                  </a:cubicBezTo>
                  <a:cubicBezTo>
                    <a:pt x="39522" y="0"/>
                    <a:pt x="36364" y="230"/>
                    <a:pt x="33242" y="660"/>
                  </a:cubicBezTo>
                  <a:cubicBezTo>
                    <a:pt x="29919" y="1119"/>
                    <a:pt x="26559" y="1027"/>
                    <a:pt x="23234" y="1580"/>
                  </a:cubicBezTo>
                  <a:cubicBezTo>
                    <a:pt x="21112" y="1934"/>
                    <a:pt x="19017" y="2432"/>
                    <a:pt x="16973" y="3096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;p52">
              <a:extLst>
                <a:ext uri="{FF2B5EF4-FFF2-40B4-BE49-F238E27FC236}">
                  <a16:creationId xmlns:a16="http://schemas.microsoft.com/office/drawing/2014/main" id="{3F5EABBE-0E14-51DB-A40D-24A6E69B70EC}"/>
                </a:ext>
              </a:extLst>
            </p:cNvPr>
            <p:cNvSpPr/>
            <p:nvPr/>
          </p:nvSpPr>
          <p:spPr>
            <a:xfrm flipH="1">
              <a:off x="2338027" y="1362616"/>
              <a:ext cx="2240429" cy="1375954"/>
            </a:xfrm>
            <a:custGeom>
              <a:avLst/>
              <a:gdLst/>
              <a:ahLst/>
              <a:cxnLst/>
              <a:rect l="l" t="t" r="r" b="b"/>
              <a:pathLst>
                <a:path w="41407" h="25430" extrusionOk="0">
                  <a:moveTo>
                    <a:pt x="8985" y="3694"/>
                  </a:moveTo>
                  <a:cubicBezTo>
                    <a:pt x="5229" y="6166"/>
                    <a:pt x="2356" y="9951"/>
                    <a:pt x="987" y="14233"/>
                  </a:cubicBezTo>
                  <a:cubicBezTo>
                    <a:pt x="313" y="16338"/>
                    <a:pt x="1" y="18639"/>
                    <a:pt x="640" y="20754"/>
                  </a:cubicBezTo>
                  <a:cubicBezTo>
                    <a:pt x="1278" y="22870"/>
                    <a:pt x="3027" y="24747"/>
                    <a:pt x="5217" y="25053"/>
                  </a:cubicBezTo>
                  <a:cubicBezTo>
                    <a:pt x="7919" y="25429"/>
                    <a:pt x="10348" y="23476"/>
                    <a:pt x="12287" y="21554"/>
                  </a:cubicBezTo>
                  <a:cubicBezTo>
                    <a:pt x="15679" y="18191"/>
                    <a:pt x="18784" y="14515"/>
                    <a:pt x="22511" y="11528"/>
                  </a:cubicBezTo>
                  <a:cubicBezTo>
                    <a:pt x="26237" y="8539"/>
                    <a:pt x="30749" y="6232"/>
                    <a:pt x="35524" y="6205"/>
                  </a:cubicBezTo>
                  <a:cubicBezTo>
                    <a:pt x="36746" y="6198"/>
                    <a:pt x="38000" y="6336"/>
                    <a:pt x="39167" y="5971"/>
                  </a:cubicBezTo>
                  <a:cubicBezTo>
                    <a:pt x="40333" y="5606"/>
                    <a:pt x="41406" y="4540"/>
                    <a:pt x="41271" y="3325"/>
                  </a:cubicBezTo>
                  <a:cubicBezTo>
                    <a:pt x="41185" y="2558"/>
                    <a:pt x="40632" y="1901"/>
                    <a:pt x="39967" y="1509"/>
                  </a:cubicBezTo>
                  <a:cubicBezTo>
                    <a:pt x="39301" y="1117"/>
                    <a:pt x="38530" y="948"/>
                    <a:pt x="37771" y="807"/>
                  </a:cubicBezTo>
                  <a:cubicBezTo>
                    <a:pt x="33489" y="22"/>
                    <a:pt x="29101" y="0"/>
                    <a:pt x="24761" y="123"/>
                  </a:cubicBezTo>
                  <a:cubicBezTo>
                    <a:pt x="21475" y="215"/>
                    <a:pt x="17928" y="263"/>
                    <a:pt x="14750" y="1115"/>
                  </a:cubicBezTo>
                  <a:cubicBezTo>
                    <a:pt x="12707" y="1663"/>
                    <a:pt x="10752" y="2532"/>
                    <a:pt x="8985" y="3694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1;p52">
              <a:extLst>
                <a:ext uri="{FF2B5EF4-FFF2-40B4-BE49-F238E27FC236}">
                  <a16:creationId xmlns:a16="http://schemas.microsoft.com/office/drawing/2014/main" id="{7821F982-C382-9DF3-B604-B724A37ABBB4}"/>
                </a:ext>
              </a:extLst>
            </p:cNvPr>
            <p:cNvSpPr/>
            <p:nvPr/>
          </p:nvSpPr>
          <p:spPr>
            <a:xfrm flipH="1">
              <a:off x="1152367" y="2357492"/>
              <a:ext cx="2446525" cy="1132632"/>
            </a:xfrm>
            <a:custGeom>
              <a:avLst/>
              <a:gdLst/>
              <a:ahLst/>
              <a:cxnLst/>
              <a:rect l="l" t="t" r="r" b="b"/>
              <a:pathLst>
                <a:path w="45216" h="20933" extrusionOk="0">
                  <a:moveTo>
                    <a:pt x="30247" y="342"/>
                  </a:moveTo>
                  <a:cubicBezTo>
                    <a:pt x="26383" y="580"/>
                    <a:pt x="22637" y="1999"/>
                    <a:pt x="19422" y="4155"/>
                  </a:cubicBezTo>
                  <a:cubicBezTo>
                    <a:pt x="16131" y="6361"/>
                    <a:pt x="13238" y="9385"/>
                    <a:pt x="9417" y="10441"/>
                  </a:cubicBezTo>
                  <a:cubicBezTo>
                    <a:pt x="8078" y="10811"/>
                    <a:pt x="6679" y="10919"/>
                    <a:pt x="5316" y="11192"/>
                  </a:cubicBezTo>
                  <a:cubicBezTo>
                    <a:pt x="3952" y="11466"/>
                    <a:pt x="2576" y="11934"/>
                    <a:pt x="1565" y="12889"/>
                  </a:cubicBezTo>
                  <a:cubicBezTo>
                    <a:pt x="556" y="13846"/>
                    <a:pt x="1" y="15384"/>
                    <a:pt x="517" y="16676"/>
                  </a:cubicBezTo>
                  <a:cubicBezTo>
                    <a:pt x="1045" y="17999"/>
                    <a:pt x="2477" y="18700"/>
                    <a:pt x="3824" y="19167"/>
                  </a:cubicBezTo>
                  <a:cubicBezTo>
                    <a:pt x="7942" y="20592"/>
                    <a:pt x="12431" y="20933"/>
                    <a:pt x="16717" y="20145"/>
                  </a:cubicBezTo>
                  <a:cubicBezTo>
                    <a:pt x="20320" y="19484"/>
                    <a:pt x="23771" y="18045"/>
                    <a:pt x="27417" y="17691"/>
                  </a:cubicBezTo>
                  <a:cubicBezTo>
                    <a:pt x="29837" y="17456"/>
                    <a:pt x="32311" y="17704"/>
                    <a:pt x="34679" y="17155"/>
                  </a:cubicBezTo>
                  <a:cubicBezTo>
                    <a:pt x="38273" y="16323"/>
                    <a:pt x="41361" y="13564"/>
                    <a:pt x="42589" y="10084"/>
                  </a:cubicBezTo>
                  <a:cubicBezTo>
                    <a:pt x="45216" y="2646"/>
                    <a:pt x="35817" y="0"/>
                    <a:pt x="30247" y="34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2;p52">
              <a:extLst>
                <a:ext uri="{FF2B5EF4-FFF2-40B4-BE49-F238E27FC236}">
                  <a16:creationId xmlns:a16="http://schemas.microsoft.com/office/drawing/2014/main" id="{A07C7FB9-946B-CAE8-D862-5E55DCD6CE3A}"/>
                </a:ext>
              </a:extLst>
            </p:cNvPr>
            <p:cNvSpPr/>
            <p:nvPr/>
          </p:nvSpPr>
          <p:spPr>
            <a:xfrm flipH="1">
              <a:off x="1882655" y="1411421"/>
              <a:ext cx="1334561" cy="792026"/>
            </a:xfrm>
            <a:custGeom>
              <a:avLst/>
              <a:gdLst/>
              <a:ahLst/>
              <a:cxnLst/>
              <a:rect l="l" t="t" r="r" b="b"/>
              <a:pathLst>
                <a:path w="24665" h="14638" extrusionOk="0">
                  <a:moveTo>
                    <a:pt x="18529" y="2356"/>
                  </a:moveTo>
                  <a:cubicBezTo>
                    <a:pt x="17722" y="3001"/>
                    <a:pt x="17141" y="3890"/>
                    <a:pt x="16372" y="4582"/>
                  </a:cubicBezTo>
                  <a:cubicBezTo>
                    <a:pt x="14936" y="5877"/>
                    <a:pt x="12961" y="6386"/>
                    <a:pt x="11045" y="6656"/>
                  </a:cubicBezTo>
                  <a:cubicBezTo>
                    <a:pt x="9129" y="6928"/>
                    <a:pt x="7167" y="7008"/>
                    <a:pt x="5335" y="7631"/>
                  </a:cubicBezTo>
                  <a:cubicBezTo>
                    <a:pt x="3794" y="8154"/>
                    <a:pt x="2384" y="9058"/>
                    <a:pt x="1266" y="10238"/>
                  </a:cubicBezTo>
                  <a:cubicBezTo>
                    <a:pt x="818" y="10709"/>
                    <a:pt x="412" y="11238"/>
                    <a:pt x="206" y="11854"/>
                  </a:cubicBezTo>
                  <a:cubicBezTo>
                    <a:pt x="1" y="12469"/>
                    <a:pt x="23" y="13188"/>
                    <a:pt x="389" y="13724"/>
                  </a:cubicBezTo>
                  <a:cubicBezTo>
                    <a:pt x="758" y="14264"/>
                    <a:pt x="1422" y="14544"/>
                    <a:pt x="2072" y="14591"/>
                  </a:cubicBezTo>
                  <a:cubicBezTo>
                    <a:pt x="2723" y="14638"/>
                    <a:pt x="3371" y="14481"/>
                    <a:pt x="3998" y="14298"/>
                  </a:cubicBezTo>
                  <a:cubicBezTo>
                    <a:pt x="7049" y="13413"/>
                    <a:pt x="9967" y="11899"/>
                    <a:pt x="13139" y="11702"/>
                  </a:cubicBezTo>
                  <a:cubicBezTo>
                    <a:pt x="15838" y="11534"/>
                    <a:pt x="18694" y="12319"/>
                    <a:pt x="21174" y="11240"/>
                  </a:cubicBezTo>
                  <a:cubicBezTo>
                    <a:pt x="22930" y="10478"/>
                    <a:pt x="24256" y="8749"/>
                    <a:pt x="24417" y="6842"/>
                  </a:cubicBezTo>
                  <a:cubicBezTo>
                    <a:pt x="24664" y="3919"/>
                    <a:pt x="21478" y="1"/>
                    <a:pt x="18529" y="2356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3;p52">
              <a:extLst>
                <a:ext uri="{FF2B5EF4-FFF2-40B4-BE49-F238E27FC236}">
                  <a16:creationId xmlns:a16="http://schemas.microsoft.com/office/drawing/2014/main" id="{E99CDCDA-9F35-5E0A-B696-14E4360C2AE9}"/>
                </a:ext>
              </a:extLst>
            </p:cNvPr>
            <p:cNvSpPr/>
            <p:nvPr/>
          </p:nvSpPr>
          <p:spPr>
            <a:xfrm flipH="1">
              <a:off x="2671597" y="2430051"/>
              <a:ext cx="747820" cy="454990"/>
            </a:xfrm>
            <a:custGeom>
              <a:avLst/>
              <a:gdLst/>
              <a:ahLst/>
              <a:cxnLst/>
              <a:rect l="l" t="t" r="r" b="b"/>
              <a:pathLst>
                <a:path w="13821" h="8409" extrusionOk="0">
                  <a:moveTo>
                    <a:pt x="805" y="5059"/>
                  </a:moveTo>
                  <a:cubicBezTo>
                    <a:pt x="418" y="5359"/>
                    <a:pt x="1" y="5766"/>
                    <a:pt x="76" y="6249"/>
                  </a:cubicBezTo>
                  <a:cubicBezTo>
                    <a:pt x="120" y="6532"/>
                    <a:pt x="327" y="6760"/>
                    <a:pt x="543" y="6948"/>
                  </a:cubicBezTo>
                  <a:cubicBezTo>
                    <a:pt x="1833" y="8079"/>
                    <a:pt x="3705" y="8409"/>
                    <a:pt x="5384" y="8051"/>
                  </a:cubicBezTo>
                  <a:cubicBezTo>
                    <a:pt x="7063" y="7693"/>
                    <a:pt x="8558" y="6710"/>
                    <a:pt x="9780" y="5504"/>
                  </a:cubicBezTo>
                  <a:cubicBezTo>
                    <a:pt x="10807" y="4488"/>
                    <a:pt x="11659" y="3314"/>
                    <a:pt x="12464" y="2118"/>
                  </a:cubicBezTo>
                  <a:cubicBezTo>
                    <a:pt x="13064" y="1227"/>
                    <a:pt x="13821" y="0"/>
                    <a:pt x="12168" y="233"/>
                  </a:cubicBezTo>
                  <a:cubicBezTo>
                    <a:pt x="9535" y="607"/>
                    <a:pt x="6963" y="1434"/>
                    <a:pt x="4600" y="2646"/>
                  </a:cubicBezTo>
                  <a:cubicBezTo>
                    <a:pt x="3263" y="3331"/>
                    <a:pt x="1991" y="4139"/>
                    <a:pt x="805" y="505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4;p52">
              <a:extLst>
                <a:ext uri="{FF2B5EF4-FFF2-40B4-BE49-F238E27FC236}">
                  <a16:creationId xmlns:a16="http://schemas.microsoft.com/office/drawing/2014/main" id="{B2EE25A5-1280-E41B-049D-C02E6A2E5837}"/>
                </a:ext>
              </a:extLst>
            </p:cNvPr>
            <p:cNvSpPr/>
            <p:nvPr/>
          </p:nvSpPr>
          <p:spPr>
            <a:xfrm flipH="1">
              <a:off x="3371372" y="1508382"/>
              <a:ext cx="1037349" cy="1000069"/>
            </a:xfrm>
            <a:custGeom>
              <a:avLst/>
              <a:gdLst/>
              <a:ahLst/>
              <a:cxnLst/>
              <a:rect l="l" t="t" r="r" b="b"/>
              <a:pathLst>
                <a:path w="19172" h="18483" extrusionOk="0">
                  <a:moveTo>
                    <a:pt x="6533" y="4320"/>
                  </a:moveTo>
                  <a:cubicBezTo>
                    <a:pt x="3792" y="6570"/>
                    <a:pt x="1697" y="9603"/>
                    <a:pt x="582" y="12969"/>
                  </a:cubicBezTo>
                  <a:cubicBezTo>
                    <a:pt x="250" y="13976"/>
                    <a:pt x="1" y="15050"/>
                    <a:pt x="205" y="16091"/>
                  </a:cubicBezTo>
                  <a:cubicBezTo>
                    <a:pt x="409" y="17131"/>
                    <a:pt x="1169" y="18122"/>
                    <a:pt x="2212" y="18308"/>
                  </a:cubicBezTo>
                  <a:cubicBezTo>
                    <a:pt x="3188" y="18482"/>
                    <a:pt x="4147" y="17942"/>
                    <a:pt x="4921" y="17322"/>
                  </a:cubicBezTo>
                  <a:cubicBezTo>
                    <a:pt x="8993" y="14062"/>
                    <a:pt x="10507" y="8322"/>
                    <a:pt x="14693" y="5214"/>
                  </a:cubicBezTo>
                  <a:cubicBezTo>
                    <a:pt x="15661" y="4495"/>
                    <a:pt x="16747" y="3941"/>
                    <a:pt x="17711" y="3214"/>
                  </a:cubicBezTo>
                  <a:cubicBezTo>
                    <a:pt x="18502" y="2617"/>
                    <a:pt x="19171" y="1586"/>
                    <a:pt x="18245" y="770"/>
                  </a:cubicBezTo>
                  <a:cubicBezTo>
                    <a:pt x="17636" y="233"/>
                    <a:pt x="16530" y="1"/>
                    <a:pt x="15735" y="108"/>
                  </a:cubicBezTo>
                  <a:cubicBezTo>
                    <a:pt x="13691" y="382"/>
                    <a:pt x="11519" y="1251"/>
                    <a:pt x="9709" y="2209"/>
                  </a:cubicBezTo>
                  <a:cubicBezTo>
                    <a:pt x="8585" y="2805"/>
                    <a:pt x="7518" y="3511"/>
                    <a:pt x="6533" y="4320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5;p52">
              <a:extLst>
                <a:ext uri="{FF2B5EF4-FFF2-40B4-BE49-F238E27FC236}">
                  <a16:creationId xmlns:a16="http://schemas.microsoft.com/office/drawing/2014/main" id="{E4C7AF6E-B3D9-B8DA-1771-7FE887D86CE8}"/>
                </a:ext>
              </a:extLst>
            </p:cNvPr>
            <p:cNvSpPr/>
            <p:nvPr/>
          </p:nvSpPr>
          <p:spPr>
            <a:xfrm flipH="1">
              <a:off x="3841890" y="1704359"/>
              <a:ext cx="465379" cy="672989"/>
            </a:xfrm>
            <a:custGeom>
              <a:avLst/>
              <a:gdLst/>
              <a:ahLst/>
              <a:cxnLst/>
              <a:rect l="l" t="t" r="r" b="b"/>
              <a:pathLst>
                <a:path w="8601" h="12438" extrusionOk="0">
                  <a:moveTo>
                    <a:pt x="3544" y="3941"/>
                  </a:moveTo>
                  <a:cubicBezTo>
                    <a:pt x="1839" y="5708"/>
                    <a:pt x="491" y="7902"/>
                    <a:pt x="108" y="10327"/>
                  </a:cubicBezTo>
                  <a:cubicBezTo>
                    <a:pt x="1" y="10999"/>
                    <a:pt x="56" y="11846"/>
                    <a:pt x="668" y="12144"/>
                  </a:cubicBezTo>
                  <a:cubicBezTo>
                    <a:pt x="1264" y="12437"/>
                    <a:pt x="1950" y="11993"/>
                    <a:pt x="2447" y="11553"/>
                  </a:cubicBezTo>
                  <a:cubicBezTo>
                    <a:pt x="4681" y="9581"/>
                    <a:pt x="6533" y="7178"/>
                    <a:pt x="7868" y="4515"/>
                  </a:cubicBezTo>
                  <a:cubicBezTo>
                    <a:pt x="8103" y="4047"/>
                    <a:pt x="8327" y="3559"/>
                    <a:pt x="8366" y="3036"/>
                  </a:cubicBezTo>
                  <a:cubicBezTo>
                    <a:pt x="8600" y="0"/>
                    <a:pt x="4348" y="3108"/>
                    <a:pt x="3544" y="3941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6;p52">
              <a:extLst>
                <a:ext uri="{FF2B5EF4-FFF2-40B4-BE49-F238E27FC236}">
                  <a16:creationId xmlns:a16="http://schemas.microsoft.com/office/drawing/2014/main" id="{79A40C9E-1E37-7912-51E0-56BC6AC3FABF}"/>
                </a:ext>
              </a:extLst>
            </p:cNvPr>
            <p:cNvSpPr/>
            <p:nvPr/>
          </p:nvSpPr>
          <p:spPr>
            <a:xfrm flipH="1">
              <a:off x="1372260" y="2480425"/>
              <a:ext cx="1907127" cy="836718"/>
            </a:xfrm>
            <a:custGeom>
              <a:avLst/>
              <a:gdLst/>
              <a:ahLst/>
              <a:cxnLst/>
              <a:rect l="l" t="t" r="r" b="b"/>
              <a:pathLst>
                <a:path w="35247" h="15464" extrusionOk="0">
                  <a:moveTo>
                    <a:pt x="19952" y="1612"/>
                  </a:moveTo>
                  <a:cubicBezTo>
                    <a:pt x="17791" y="2768"/>
                    <a:pt x="15989" y="4480"/>
                    <a:pt x="14102" y="6045"/>
                  </a:cubicBezTo>
                  <a:cubicBezTo>
                    <a:pt x="12216" y="7611"/>
                    <a:pt x="10144" y="9081"/>
                    <a:pt x="7749" y="9604"/>
                  </a:cubicBezTo>
                  <a:cubicBezTo>
                    <a:pt x="5745" y="10043"/>
                    <a:pt x="3526" y="9822"/>
                    <a:pt x="1782" y="10903"/>
                  </a:cubicBezTo>
                  <a:cubicBezTo>
                    <a:pt x="775" y="11528"/>
                    <a:pt x="1" y="12773"/>
                    <a:pt x="418" y="13880"/>
                  </a:cubicBezTo>
                  <a:cubicBezTo>
                    <a:pt x="848" y="15018"/>
                    <a:pt x="2259" y="15420"/>
                    <a:pt x="3475" y="15431"/>
                  </a:cubicBezTo>
                  <a:cubicBezTo>
                    <a:pt x="7323" y="15463"/>
                    <a:pt x="10839" y="13203"/>
                    <a:pt x="14663" y="12762"/>
                  </a:cubicBezTo>
                  <a:cubicBezTo>
                    <a:pt x="17374" y="12449"/>
                    <a:pt x="20096" y="13064"/>
                    <a:pt x="22823" y="13177"/>
                  </a:cubicBezTo>
                  <a:cubicBezTo>
                    <a:pt x="25958" y="13305"/>
                    <a:pt x="29232" y="12710"/>
                    <a:pt x="31765" y="10854"/>
                  </a:cubicBezTo>
                  <a:cubicBezTo>
                    <a:pt x="33121" y="9860"/>
                    <a:pt x="34206" y="8474"/>
                    <a:pt x="34824" y="6908"/>
                  </a:cubicBezTo>
                  <a:cubicBezTo>
                    <a:pt x="35247" y="5835"/>
                    <a:pt x="34863" y="2313"/>
                    <a:pt x="30733" y="778"/>
                  </a:cubicBezTo>
                  <a:cubicBezTo>
                    <a:pt x="29102" y="172"/>
                    <a:pt x="27326" y="1"/>
                    <a:pt x="25588" y="86"/>
                  </a:cubicBezTo>
                  <a:cubicBezTo>
                    <a:pt x="23631" y="181"/>
                    <a:pt x="21686" y="687"/>
                    <a:pt x="19952" y="1612"/>
                  </a:cubicBezTo>
                  <a:close/>
                </a:path>
              </a:pathLst>
            </a:custGeom>
            <a:solidFill>
              <a:srgbClr val="FF003A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7;p52">
              <a:extLst>
                <a:ext uri="{FF2B5EF4-FFF2-40B4-BE49-F238E27FC236}">
                  <a16:creationId xmlns:a16="http://schemas.microsoft.com/office/drawing/2014/main" id="{5623FFD6-C431-5325-8480-F87128B18EAF}"/>
                </a:ext>
              </a:extLst>
            </p:cNvPr>
            <p:cNvSpPr/>
            <p:nvPr/>
          </p:nvSpPr>
          <p:spPr>
            <a:xfrm flipH="1">
              <a:off x="1543779" y="2544651"/>
              <a:ext cx="963059" cy="556874"/>
            </a:xfrm>
            <a:custGeom>
              <a:avLst/>
              <a:gdLst/>
              <a:ahLst/>
              <a:cxnLst/>
              <a:rect l="l" t="t" r="r" b="b"/>
              <a:pathLst>
                <a:path w="17799" h="10292" extrusionOk="0">
                  <a:moveTo>
                    <a:pt x="1142" y="5558"/>
                  </a:moveTo>
                  <a:cubicBezTo>
                    <a:pt x="567" y="6172"/>
                    <a:pt x="1" y="6993"/>
                    <a:pt x="259" y="7793"/>
                  </a:cubicBezTo>
                  <a:cubicBezTo>
                    <a:pt x="510" y="8572"/>
                    <a:pt x="1404" y="8914"/>
                    <a:pt x="2194" y="9125"/>
                  </a:cubicBezTo>
                  <a:cubicBezTo>
                    <a:pt x="4158" y="9645"/>
                    <a:pt x="6172" y="9985"/>
                    <a:pt x="8200" y="10136"/>
                  </a:cubicBezTo>
                  <a:cubicBezTo>
                    <a:pt x="10288" y="10291"/>
                    <a:pt x="12464" y="10229"/>
                    <a:pt x="14358" y="9338"/>
                  </a:cubicBezTo>
                  <a:cubicBezTo>
                    <a:pt x="16253" y="8447"/>
                    <a:pt x="17799" y="6554"/>
                    <a:pt x="17737" y="4460"/>
                  </a:cubicBezTo>
                  <a:cubicBezTo>
                    <a:pt x="17701" y="3288"/>
                    <a:pt x="17153" y="2140"/>
                    <a:pt x="16262" y="1374"/>
                  </a:cubicBezTo>
                  <a:cubicBezTo>
                    <a:pt x="14659" y="0"/>
                    <a:pt x="12220" y="8"/>
                    <a:pt x="10282" y="421"/>
                  </a:cubicBezTo>
                  <a:cubicBezTo>
                    <a:pt x="8068" y="893"/>
                    <a:pt x="5948" y="1797"/>
                    <a:pt x="4073" y="3063"/>
                  </a:cubicBezTo>
                  <a:cubicBezTo>
                    <a:pt x="3007" y="3782"/>
                    <a:pt x="2019" y="4619"/>
                    <a:pt x="1142" y="5558"/>
                  </a:cubicBezTo>
                  <a:close/>
                </a:path>
              </a:pathLst>
            </a:custGeom>
            <a:solidFill>
              <a:srgbClr val="FF003A">
                <a:alpha val="481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8;p52">
              <a:extLst>
                <a:ext uri="{FF2B5EF4-FFF2-40B4-BE49-F238E27FC236}">
                  <a16:creationId xmlns:a16="http://schemas.microsoft.com/office/drawing/2014/main" id="{2C15F7E0-54EB-2523-7CFC-AA16CC903EA9}"/>
                </a:ext>
              </a:extLst>
            </p:cNvPr>
            <p:cNvSpPr/>
            <p:nvPr/>
          </p:nvSpPr>
          <p:spPr>
            <a:xfrm flipH="1">
              <a:off x="2609373" y="1877450"/>
              <a:ext cx="466353" cy="208693"/>
            </a:xfrm>
            <a:custGeom>
              <a:avLst/>
              <a:gdLst/>
              <a:ahLst/>
              <a:cxnLst/>
              <a:rect l="l" t="t" r="r" b="b"/>
              <a:pathLst>
                <a:path w="8619" h="3857" extrusionOk="0">
                  <a:moveTo>
                    <a:pt x="911" y="1631"/>
                  </a:moveTo>
                  <a:cubicBezTo>
                    <a:pt x="611" y="1853"/>
                    <a:pt x="320" y="2105"/>
                    <a:pt x="160" y="2442"/>
                  </a:cubicBezTo>
                  <a:cubicBezTo>
                    <a:pt x="0" y="2779"/>
                    <a:pt x="6" y="3217"/>
                    <a:pt x="261" y="3489"/>
                  </a:cubicBezTo>
                  <a:cubicBezTo>
                    <a:pt x="607" y="3856"/>
                    <a:pt x="1203" y="3767"/>
                    <a:pt x="1694" y="3649"/>
                  </a:cubicBezTo>
                  <a:cubicBezTo>
                    <a:pt x="3053" y="3322"/>
                    <a:pt x="4411" y="2994"/>
                    <a:pt x="5770" y="2666"/>
                  </a:cubicBezTo>
                  <a:cubicBezTo>
                    <a:pt x="6321" y="2534"/>
                    <a:pt x="6874" y="2401"/>
                    <a:pt x="7389" y="2167"/>
                  </a:cubicBezTo>
                  <a:cubicBezTo>
                    <a:pt x="7697" y="2027"/>
                    <a:pt x="8013" y="1827"/>
                    <a:pt x="8130" y="1508"/>
                  </a:cubicBezTo>
                  <a:cubicBezTo>
                    <a:pt x="8618" y="170"/>
                    <a:pt x="6177" y="0"/>
                    <a:pt x="5368" y="7"/>
                  </a:cubicBezTo>
                  <a:cubicBezTo>
                    <a:pt x="3799" y="22"/>
                    <a:pt x="2152" y="706"/>
                    <a:pt x="911" y="1631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9;p52">
              <a:extLst>
                <a:ext uri="{FF2B5EF4-FFF2-40B4-BE49-F238E27FC236}">
                  <a16:creationId xmlns:a16="http://schemas.microsoft.com/office/drawing/2014/main" id="{2E582F45-3C07-A255-C0AB-81704B515E40}"/>
                </a:ext>
              </a:extLst>
            </p:cNvPr>
            <p:cNvSpPr/>
            <p:nvPr/>
          </p:nvSpPr>
          <p:spPr>
            <a:xfrm flipH="1">
              <a:off x="1972418" y="1569144"/>
              <a:ext cx="531173" cy="388167"/>
            </a:xfrm>
            <a:custGeom>
              <a:avLst/>
              <a:gdLst/>
              <a:ahLst/>
              <a:cxnLst/>
              <a:rect l="l" t="t" r="r" b="b"/>
              <a:pathLst>
                <a:path w="9817" h="7174" extrusionOk="0">
                  <a:moveTo>
                    <a:pt x="6122" y="593"/>
                  </a:moveTo>
                  <a:cubicBezTo>
                    <a:pt x="5359" y="1012"/>
                    <a:pt x="4782" y="1695"/>
                    <a:pt x="4213" y="2356"/>
                  </a:cubicBezTo>
                  <a:cubicBezTo>
                    <a:pt x="3644" y="3016"/>
                    <a:pt x="3040" y="3682"/>
                    <a:pt x="2247" y="4044"/>
                  </a:cubicBezTo>
                  <a:cubicBezTo>
                    <a:pt x="1779" y="4257"/>
                    <a:pt x="1260" y="4355"/>
                    <a:pt x="816" y="4614"/>
                  </a:cubicBezTo>
                  <a:cubicBezTo>
                    <a:pt x="371" y="4873"/>
                    <a:pt x="0" y="5372"/>
                    <a:pt x="118" y="5871"/>
                  </a:cubicBezTo>
                  <a:cubicBezTo>
                    <a:pt x="235" y="6365"/>
                    <a:pt x="789" y="6648"/>
                    <a:pt x="1297" y="6643"/>
                  </a:cubicBezTo>
                  <a:cubicBezTo>
                    <a:pt x="1803" y="6638"/>
                    <a:pt x="2280" y="6419"/>
                    <a:pt x="2752" y="6234"/>
                  </a:cubicBezTo>
                  <a:cubicBezTo>
                    <a:pt x="3225" y="6048"/>
                    <a:pt x="3740" y="5890"/>
                    <a:pt x="4233" y="6012"/>
                  </a:cubicBezTo>
                  <a:cubicBezTo>
                    <a:pt x="4702" y="6129"/>
                    <a:pt x="5074" y="6479"/>
                    <a:pt x="5504" y="6700"/>
                  </a:cubicBezTo>
                  <a:cubicBezTo>
                    <a:pt x="6418" y="7173"/>
                    <a:pt x="7595" y="7003"/>
                    <a:pt x="8415" y="6378"/>
                  </a:cubicBezTo>
                  <a:cubicBezTo>
                    <a:pt x="9235" y="5754"/>
                    <a:pt x="9703" y="4732"/>
                    <a:pt x="9763" y="3704"/>
                  </a:cubicBezTo>
                  <a:cubicBezTo>
                    <a:pt x="9817" y="2782"/>
                    <a:pt x="9587" y="1379"/>
                    <a:pt x="8893" y="683"/>
                  </a:cubicBezTo>
                  <a:cubicBezTo>
                    <a:pt x="8207" y="0"/>
                    <a:pt x="6888" y="174"/>
                    <a:pt x="6122" y="593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90;p52">
              <a:extLst>
                <a:ext uri="{FF2B5EF4-FFF2-40B4-BE49-F238E27FC236}">
                  <a16:creationId xmlns:a16="http://schemas.microsoft.com/office/drawing/2014/main" id="{D5FD8850-F2D2-4A35-1760-EB1218EA9599}"/>
                </a:ext>
              </a:extLst>
            </p:cNvPr>
            <p:cNvSpPr/>
            <p:nvPr/>
          </p:nvSpPr>
          <p:spPr>
            <a:xfrm flipH="1">
              <a:off x="2456574" y="1424082"/>
              <a:ext cx="807338" cy="255387"/>
            </a:xfrm>
            <a:custGeom>
              <a:avLst/>
              <a:gdLst/>
              <a:ahLst/>
              <a:cxnLst/>
              <a:rect l="l" t="t" r="r" b="b"/>
              <a:pathLst>
                <a:path w="14921" h="4720" extrusionOk="0">
                  <a:moveTo>
                    <a:pt x="2183" y="1038"/>
                  </a:moveTo>
                  <a:cubicBezTo>
                    <a:pt x="1659" y="1210"/>
                    <a:pt x="1133" y="1411"/>
                    <a:pt x="714" y="1769"/>
                  </a:cubicBezTo>
                  <a:cubicBezTo>
                    <a:pt x="296" y="2127"/>
                    <a:pt x="0" y="2673"/>
                    <a:pt x="75" y="3217"/>
                  </a:cubicBezTo>
                  <a:cubicBezTo>
                    <a:pt x="160" y="3852"/>
                    <a:pt x="725" y="4339"/>
                    <a:pt x="1337" y="4530"/>
                  </a:cubicBezTo>
                  <a:cubicBezTo>
                    <a:pt x="1949" y="4720"/>
                    <a:pt x="2607" y="4672"/>
                    <a:pt x="3247" y="4622"/>
                  </a:cubicBezTo>
                  <a:cubicBezTo>
                    <a:pt x="6266" y="4388"/>
                    <a:pt x="9285" y="4154"/>
                    <a:pt x="12306" y="3920"/>
                  </a:cubicBezTo>
                  <a:cubicBezTo>
                    <a:pt x="12879" y="3876"/>
                    <a:pt x="13469" y="3826"/>
                    <a:pt x="13981" y="3569"/>
                  </a:cubicBezTo>
                  <a:cubicBezTo>
                    <a:pt x="14495" y="3311"/>
                    <a:pt x="14920" y="2789"/>
                    <a:pt x="14887" y="2215"/>
                  </a:cubicBezTo>
                  <a:cubicBezTo>
                    <a:pt x="14798" y="706"/>
                    <a:pt x="12372" y="510"/>
                    <a:pt x="11250" y="329"/>
                  </a:cubicBezTo>
                  <a:cubicBezTo>
                    <a:pt x="9296" y="18"/>
                    <a:pt x="7299" y="1"/>
                    <a:pt x="5340" y="291"/>
                  </a:cubicBezTo>
                  <a:cubicBezTo>
                    <a:pt x="4270" y="451"/>
                    <a:pt x="3211" y="700"/>
                    <a:pt x="2183" y="103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91;p52">
              <a:extLst>
                <a:ext uri="{FF2B5EF4-FFF2-40B4-BE49-F238E27FC236}">
                  <a16:creationId xmlns:a16="http://schemas.microsoft.com/office/drawing/2014/main" id="{2B27234C-3515-9851-62D3-C9D5B19F2376}"/>
                </a:ext>
              </a:extLst>
            </p:cNvPr>
            <p:cNvSpPr/>
            <p:nvPr/>
          </p:nvSpPr>
          <p:spPr>
            <a:xfrm flipH="1">
              <a:off x="1417003" y="1771128"/>
              <a:ext cx="395850" cy="410027"/>
            </a:xfrm>
            <a:custGeom>
              <a:avLst/>
              <a:gdLst/>
              <a:ahLst/>
              <a:cxnLst/>
              <a:rect l="l" t="t" r="r" b="b"/>
              <a:pathLst>
                <a:path w="7316" h="7578" extrusionOk="0">
                  <a:moveTo>
                    <a:pt x="1626" y="2733"/>
                  </a:moveTo>
                  <a:cubicBezTo>
                    <a:pt x="1178" y="3742"/>
                    <a:pt x="733" y="4749"/>
                    <a:pt x="286" y="5758"/>
                  </a:cubicBezTo>
                  <a:cubicBezTo>
                    <a:pt x="145" y="6079"/>
                    <a:pt x="1" y="6432"/>
                    <a:pt x="96" y="6769"/>
                  </a:cubicBezTo>
                  <a:cubicBezTo>
                    <a:pt x="216" y="7189"/>
                    <a:pt x="688" y="7427"/>
                    <a:pt x="1125" y="7424"/>
                  </a:cubicBezTo>
                  <a:cubicBezTo>
                    <a:pt x="1563" y="7420"/>
                    <a:pt x="1973" y="7231"/>
                    <a:pt x="2370" y="7045"/>
                  </a:cubicBezTo>
                  <a:cubicBezTo>
                    <a:pt x="2766" y="6860"/>
                    <a:pt x="3180" y="6673"/>
                    <a:pt x="3617" y="6679"/>
                  </a:cubicBezTo>
                  <a:cubicBezTo>
                    <a:pt x="4161" y="6684"/>
                    <a:pt x="4653" y="6980"/>
                    <a:pt x="5148" y="7205"/>
                  </a:cubicBezTo>
                  <a:cubicBezTo>
                    <a:pt x="5644" y="7429"/>
                    <a:pt x="6245" y="7577"/>
                    <a:pt x="6715" y="7301"/>
                  </a:cubicBezTo>
                  <a:cubicBezTo>
                    <a:pt x="7077" y="7088"/>
                    <a:pt x="7270" y="6658"/>
                    <a:pt x="7294" y="6239"/>
                  </a:cubicBezTo>
                  <a:cubicBezTo>
                    <a:pt x="7315" y="5819"/>
                    <a:pt x="7189" y="5407"/>
                    <a:pt x="7034" y="5016"/>
                  </a:cubicBezTo>
                  <a:cubicBezTo>
                    <a:pt x="6490" y="3640"/>
                    <a:pt x="5506" y="2441"/>
                    <a:pt x="4549" y="1333"/>
                  </a:cubicBezTo>
                  <a:cubicBezTo>
                    <a:pt x="3398" y="1"/>
                    <a:pt x="2090" y="1682"/>
                    <a:pt x="1626" y="2733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92;p52">
              <a:extLst>
                <a:ext uri="{FF2B5EF4-FFF2-40B4-BE49-F238E27FC236}">
                  <a16:creationId xmlns:a16="http://schemas.microsoft.com/office/drawing/2014/main" id="{5B792ED2-48C6-A2E5-D740-CF0D8D110AA1}"/>
                </a:ext>
              </a:extLst>
            </p:cNvPr>
            <p:cNvSpPr/>
            <p:nvPr/>
          </p:nvSpPr>
          <p:spPr>
            <a:xfrm flipH="1">
              <a:off x="2900147" y="2573869"/>
              <a:ext cx="304896" cy="180124"/>
            </a:xfrm>
            <a:custGeom>
              <a:avLst/>
              <a:gdLst/>
              <a:ahLst/>
              <a:cxnLst/>
              <a:rect l="l" t="t" r="r" b="b"/>
              <a:pathLst>
                <a:path w="5635" h="3329" extrusionOk="0">
                  <a:moveTo>
                    <a:pt x="639" y="1988"/>
                  </a:moveTo>
                  <a:cubicBezTo>
                    <a:pt x="328" y="2229"/>
                    <a:pt x="1" y="2602"/>
                    <a:pt x="151" y="2965"/>
                  </a:cubicBezTo>
                  <a:cubicBezTo>
                    <a:pt x="240" y="3180"/>
                    <a:pt x="480" y="3302"/>
                    <a:pt x="713" y="3316"/>
                  </a:cubicBezTo>
                  <a:cubicBezTo>
                    <a:pt x="945" y="3329"/>
                    <a:pt x="1172" y="3255"/>
                    <a:pt x="1391" y="3176"/>
                  </a:cubicBezTo>
                  <a:cubicBezTo>
                    <a:pt x="1969" y="2969"/>
                    <a:pt x="5634" y="1620"/>
                    <a:pt x="4604" y="875"/>
                  </a:cubicBezTo>
                  <a:cubicBezTo>
                    <a:pt x="3396" y="0"/>
                    <a:pt x="1542" y="1288"/>
                    <a:pt x="639" y="1988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93;p52">
              <a:extLst>
                <a:ext uri="{FF2B5EF4-FFF2-40B4-BE49-F238E27FC236}">
                  <a16:creationId xmlns:a16="http://schemas.microsoft.com/office/drawing/2014/main" id="{7D3B2B84-D84E-8F98-B94F-DF075F3D7079}"/>
                </a:ext>
              </a:extLst>
            </p:cNvPr>
            <p:cNvSpPr/>
            <p:nvPr/>
          </p:nvSpPr>
          <p:spPr>
            <a:xfrm flipH="1">
              <a:off x="1682997" y="2632143"/>
              <a:ext cx="577002" cy="359382"/>
            </a:xfrm>
            <a:custGeom>
              <a:avLst/>
              <a:gdLst/>
              <a:ahLst/>
              <a:cxnLst/>
              <a:rect l="l" t="t" r="r" b="b"/>
              <a:pathLst>
                <a:path w="10664" h="6642" extrusionOk="0">
                  <a:moveTo>
                    <a:pt x="1424" y="2360"/>
                  </a:moveTo>
                  <a:cubicBezTo>
                    <a:pt x="719" y="2836"/>
                    <a:pt x="0" y="3539"/>
                    <a:pt x="98" y="4383"/>
                  </a:cubicBezTo>
                  <a:cubicBezTo>
                    <a:pt x="194" y="5220"/>
                    <a:pt x="1047" y="5744"/>
                    <a:pt x="1844" y="6015"/>
                  </a:cubicBezTo>
                  <a:cubicBezTo>
                    <a:pt x="3675" y="6641"/>
                    <a:pt x="5721" y="6611"/>
                    <a:pt x="7531" y="5933"/>
                  </a:cubicBezTo>
                  <a:cubicBezTo>
                    <a:pt x="8386" y="5612"/>
                    <a:pt x="9206" y="5137"/>
                    <a:pt x="9784" y="4429"/>
                  </a:cubicBezTo>
                  <a:cubicBezTo>
                    <a:pt x="10359" y="3720"/>
                    <a:pt x="10664" y="2754"/>
                    <a:pt x="10433" y="1870"/>
                  </a:cubicBezTo>
                  <a:cubicBezTo>
                    <a:pt x="9946" y="1"/>
                    <a:pt x="8063" y="224"/>
                    <a:pt x="6584" y="416"/>
                  </a:cubicBezTo>
                  <a:cubicBezTo>
                    <a:pt x="4745" y="657"/>
                    <a:pt x="2962" y="1322"/>
                    <a:pt x="1424" y="23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94;p52">
              <a:extLst>
                <a:ext uri="{FF2B5EF4-FFF2-40B4-BE49-F238E27FC236}">
                  <a16:creationId xmlns:a16="http://schemas.microsoft.com/office/drawing/2014/main" id="{8CCFD7F9-F7B7-191C-5378-C21749014F9A}"/>
                </a:ext>
              </a:extLst>
            </p:cNvPr>
            <p:cNvSpPr/>
            <p:nvPr/>
          </p:nvSpPr>
          <p:spPr>
            <a:xfrm flipH="1">
              <a:off x="3226146" y="2090363"/>
              <a:ext cx="596156" cy="492541"/>
            </a:xfrm>
            <a:custGeom>
              <a:avLst/>
              <a:gdLst/>
              <a:ahLst/>
              <a:cxnLst/>
              <a:rect l="l" t="t" r="r" b="b"/>
              <a:pathLst>
                <a:path w="11018" h="9103" extrusionOk="0">
                  <a:moveTo>
                    <a:pt x="8415" y="535"/>
                  </a:moveTo>
                  <a:cubicBezTo>
                    <a:pt x="7860" y="811"/>
                    <a:pt x="7392" y="1233"/>
                    <a:pt x="6932" y="1649"/>
                  </a:cubicBezTo>
                  <a:cubicBezTo>
                    <a:pt x="5337" y="3091"/>
                    <a:pt x="3744" y="4532"/>
                    <a:pt x="2150" y="5973"/>
                  </a:cubicBezTo>
                  <a:cubicBezTo>
                    <a:pt x="1488" y="6573"/>
                    <a:pt x="817" y="7182"/>
                    <a:pt x="342" y="7938"/>
                  </a:cubicBezTo>
                  <a:cubicBezTo>
                    <a:pt x="144" y="8251"/>
                    <a:pt x="0" y="8710"/>
                    <a:pt x="277" y="8956"/>
                  </a:cubicBezTo>
                  <a:cubicBezTo>
                    <a:pt x="423" y="9087"/>
                    <a:pt x="646" y="9102"/>
                    <a:pt x="832" y="9043"/>
                  </a:cubicBezTo>
                  <a:cubicBezTo>
                    <a:pt x="1020" y="8984"/>
                    <a:pt x="1180" y="8862"/>
                    <a:pt x="1333" y="8739"/>
                  </a:cubicBezTo>
                  <a:cubicBezTo>
                    <a:pt x="2923" y="7459"/>
                    <a:pt x="4255" y="5817"/>
                    <a:pt x="6078" y="4896"/>
                  </a:cubicBezTo>
                  <a:cubicBezTo>
                    <a:pt x="6795" y="4534"/>
                    <a:pt x="7567" y="4294"/>
                    <a:pt x="8302" y="3967"/>
                  </a:cubicBezTo>
                  <a:cubicBezTo>
                    <a:pt x="9037" y="3640"/>
                    <a:pt x="9752" y="3208"/>
                    <a:pt x="10222" y="2555"/>
                  </a:cubicBezTo>
                  <a:cubicBezTo>
                    <a:pt x="10581" y="2056"/>
                    <a:pt x="11017" y="954"/>
                    <a:pt x="10445" y="446"/>
                  </a:cubicBezTo>
                  <a:cubicBezTo>
                    <a:pt x="9944" y="1"/>
                    <a:pt x="8928" y="280"/>
                    <a:pt x="8415" y="53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95;p52">
              <a:extLst>
                <a:ext uri="{FF2B5EF4-FFF2-40B4-BE49-F238E27FC236}">
                  <a16:creationId xmlns:a16="http://schemas.microsoft.com/office/drawing/2014/main" id="{7A204685-4B78-4B6D-078B-A42A5F66F563}"/>
                </a:ext>
              </a:extLst>
            </p:cNvPr>
            <p:cNvSpPr/>
            <p:nvPr/>
          </p:nvSpPr>
          <p:spPr>
            <a:xfrm flipH="1">
              <a:off x="2755085" y="1476458"/>
              <a:ext cx="445088" cy="175687"/>
            </a:xfrm>
            <a:custGeom>
              <a:avLst/>
              <a:gdLst/>
              <a:ahLst/>
              <a:cxnLst/>
              <a:rect l="l" t="t" r="r" b="b"/>
              <a:pathLst>
                <a:path w="8226" h="3247" extrusionOk="0">
                  <a:moveTo>
                    <a:pt x="1073" y="927"/>
                  </a:moveTo>
                  <a:cubicBezTo>
                    <a:pt x="795" y="1047"/>
                    <a:pt x="515" y="1186"/>
                    <a:pt x="312" y="1412"/>
                  </a:cubicBezTo>
                  <a:cubicBezTo>
                    <a:pt x="110" y="1637"/>
                    <a:pt x="0" y="1970"/>
                    <a:pt x="114" y="2252"/>
                  </a:cubicBezTo>
                  <a:cubicBezTo>
                    <a:pt x="256" y="2602"/>
                    <a:pt x="668" y="2747"/>
                    <a:pt x="1037" y="2830"/>
                  </a:cubicBezTo>
                  <a:cubicBezTo>
                    <a:pt x="2877" y="3246"/>
                    <a:pt x="4828" y="3155"/>
                    <a:pt x="6623" y="2567"/>
                  </a:cubicBezTo>
                  <a:cubicBezTo>
                    <a:pt x="7001" y="2442"/>
                    <a:pt x="7381" y="2293"/>
                    <a:pt x="7688" y="2040"/>
                  </a:cubicBezTo>
                  <a:cubicBezTo>
                    <a:pt x="7995" y="1786"/>
                    <a:pt x="8226" y="1413"/>
                    <a:pt x="8223" y="1013"/>
                  </a:cubicBezTo>
                  <a:cubicBezTo>
                    <a:pt x="8217" y="411"/>
                    <a:pt x="7788" y="188"/>
                    <a:pt x="7280" y="151"/>
                  </a:cubicBezTo>
                  <a:cubicBezTo>
                    <a:pt x="6580" y="102"/>
                    <a:pt x="5900" y="0"/>
                    <a:pt x="5192" y="17"/>
                  </a:cubicBezTo>
                  <a:cubicBezTo>
                    <a:pt x="3778" y="53"/>
                    <a:pt x="2370" y="360"/>
                    <a:pt x="1073" y="927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96;p52">
              <a:extLst>
                <a:ext uri="{FF2B5EF4-FFF2-40B4-BE49-F238E27FC236}">
                  <a16:creationId xmlns:a16="http://schemas.microsoft.com/office/drawing/2014/main" id="{9CE0AEC9-B6C5-B6C1-73D8-0F82E20EB752}"/>
                </a:ext>
              </a:extLst>
            </p:cNvPr>
            <p:cNvSpPr/>
            <p:nvPr/>
          </p:nvSpPr>
          <p:spPr>
            <a:xfrm flipH="1">
              <a:off x="3476285" y="1534137"/>
              <a:ext cx="344773" cy="248191"/>
            </a:xfrm>
            <a:custGeom>
              <a:avLst/>
              <a:gdLst/>
              <a:ahLst/>
              <a:cxnLst/>
              <a:rect l="l" t="t" r="r" b="b"/>
              <a:pathLst>
                <a:path w="6372" h="4587" extrusionOk="0">
                  <a:moveTo>
                    <a:pt x="650" y="2552"/>
                  </a:moveTo>
                  <a:cubicBezTo>
                    <a:pt x="296" y="2986"/>
                    <a:pt x="1" y="3604"/>
                    <a:pt x="287" y="4087"/>
                  </a:cubicBezTo>
                  <a:cubicBezTo>
                    <a:pt x="437" y="4338"/>
                    <a:pt x="719" y="4488"/>
                    <a:pt x="1006" y="4538"/>
                  </a:cubicBezTo>
                  <a:cubicBezTo>
                    <a:pt x="1293" y="4587"/>
                    <a:pt x="1588" y="4548"/>
                    <a:pt x="1874" y="4494"/>
                  </a:cubicBezTo>
                  <a:cubicBezTo>
                    <a:pt x="3199" y="4237"/>
                    <a:pt x="4452" y="3633"/>
                    <a:pt x="5480" y="2757"/>
                  </a:cubicBezTo>
                  <a:cubicBezTo>
                    <a:pt x="5932" y="2370"/>
                    <a:pt x="6372" y="1836"/>
                    <a:pt x="6266" y="1251"/>
                  </a:cubicBezTo>
                  <a:cubicBezTo>
                    <a:pt x="6039" y="0"/>
                    <a:pt x="4342" y="463"/>
                    <a:pt x="3539" y="684"/>
                  </a:cubicBezTo>
                  <a:cubicBezTo>
                    <a:pt x="2415" y="993"/>
                    <a:pt x="1388" y="1648"/>
                    <a:pt x="650" y="2552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97;p52">
              <a:extLst>
                <a:ext uri="{FF2B5EF4-FFF2-40B4-BE49-F238E27FC236}">
                  <a16:creationId xmlns:a16="http://schemas.microsoft.com/office/drawing/2014/main" id="{DB1856CB-97D1-18DA-6E5B-46FEF921E31F}"/>
                </a:ext>
              </a:extLst>
            </p:cNvPr>
            <p:cNvSpPr/>
            <p:nvPr/>
          </p:nvSpPr>
          <p:spPr>
            <a:xfrm flipH="1">
              <a:off x="1682944" y="3477845"/>
              <a:ext cx="1055746" cy="354242"/>
            </a:xfrm>
            <a:custGeom>
              <a:avLst/>
              <a:gdLst/>
              <a:ahLst/>
              <a:cxnLst/>
              <a:rect l="l" t="t" r="r" b="b"/>
              <a:pathLst>
                <a:path w="19512" h="6547" extrusionOk="0">
                  <a:moveTo>
                    <a:pt x="5343" y="1485"/>
                  </a:moveTo>
                  <a:cubicBezTo>
                    <a:pt x="3956" y="1681"/>
                    <a:pt x="2552" y="1906"/>
                    <a:pt x="1278" y="2488"/>
                  </a:cubicBezTo>
                  <a:cubicBezTo>
                    <a:pt x="657" y="2772"/>
                    <a:pt x="1" y="3262"/>
                    <a:pt x="5" y="3946"/>
                  </a:cubicBezTo>
                  <a:cubicBezTo>
                    <a:pt x="7" y="4371"/>
                    <a:pt x="284" y="4758"/>
                    <a:pt x="633" y="4999"/>
                  </a:cubicBezTo>
                  <a:cubicBezTo>
                    <a:pt x="983" y="5241"/>
                    <a:pt x="1401" y="5362"/>
                    <a:pt x="1811" y="5468"/>
                  </a:cubicBezTo>
                  <a:cubicBezTo>
                    <a:pt x="5544" y="6431"/>
                    <a:pt x="9492" y="6546"/>
                    <a:pt x="13276" y="5803"/>
                  </a:cubicBezTo>
                  <a:cubicBezTo>
                    <a:pt x="14346" y="5593"/>
                    <a:pt x="15410" y="5312"/>
                    <a:pt x="16384" y="4827"/>
                  </a:cubicBezTo>
                  <a:cubicBezTo>
                    <a:pt x="17360" y="4340"/>
                    <a:pt x="18246" y="3637"/>
                    <a:pt x="18823" y="2713"/>
                  </a:cubicBezTo>
                  <a:cubicBezTo>
                    <a:pt x="19254" y="2021"/>
                    <a:pt x="19512" y="845"/>
                    <a:pt x="18657" y="329"/>
                  </a:cubicBezTo>
                  <a:cubicBezTo>
                    <a:pt x="18114" y="0"/>
                    <a:pt x="17187" y="319"/>
                    <a:pt x="16597" y="357"/>
                  </a:cubicBezTo>
                  <a:cubicBezTo>
                    <a:pt x="14182" y="510"/>
                    <a:pt x="11772" y="706"/>
                    <a:pt x="9368" y="975"/>
                  </a:cubicBezTo>
                  <a:cubicBezTo>
                    <a:pt x="8025" y="1125"/>
                    <a:pt x="6683" y="1296"/>
                    <a:pt x="5343" y="148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98;p52">
              <a:extLst>
                <a:ext uri="{FF2B5EF4-FFF2-40B4-BE49-F238E27FC236}">
                  <a16:creationId xmlns:a16="http://schemas.microsoft.com/office/drawing/2014/main" id="{FAE78014-3B4A-4A7E-7309-4B83E9E6219C}"/>
                </a:ext>
              </a:extLst>
            </p:cNvPr>
            <p:cNvSpPr/>
            <p:nvPr/>
          </p:nvSpPr>
          <p:spPr>
            <a:xfrm flipH="1">
              <a:off x="2267683" y="3818614"/>
              <a:ext cx="409377" cy="460942"/>
            </a:xfrm>
            <a:custGeom>
              <a:avLst/>
              <a:gdLst/>
              <a:ahLst/>
              <a:cxnLst/>
              <a:rect l="l" t="t" r="r" b="b"/>
              <a:pathLst>
                <a:path w="7566" h="8519" extrusionOk="0">
                  <a:moveTo>
                    <a:pt x="3193" y="1075"/>
                  </a:moveTo>
                  <a:cubicBezTo>
                    <a:pt x="2597" y="553"/>
                    <a:pt x="1904" y="68"/>
                    <a:pt x="1112" y="25"/>
                  </a:cubicBezTo>
                  <a:cubicBezTo>
                    <a:pt x="689" y="0"/>
                    <a:pt x="193" y="172"/>
                    <a:pt x="77" y="580"/>
                  </a:cubicBezTo>
                  <a:cubicBezTo>
                    <a:pt x="1" y="852"/>
                    <a:pt x="122" y="1145"/>
                    <a:pt x="311" y="1353"/>
                  </a:cubicBezTo>
                  <a:cubicBezTo>
                    <a:pt x="500" y="1561"/>
                    <a:pt x="748" y="1703"/>
                    <a:pt x="984" y="1856"/>
                  </a:cubicBezTo>
                  <a:cubicBezTo>
                    <a:pt x="2378" y="2758"/>
                    <a:pt x="3453" y="4144"/>
                    <a:pt x="3980" y="5718"/>
                  </a:cubicBezTo>
                  <a:cubicBezTo>
                    <a:pt x="4132" y="6172"/>
                    <a:pt x="4241" y="6641"/>
                    <a:pt x="4425" y="7083"/>
                  </a:cubicBezTo>
                  <a:cubicBezTo>
                    <a:pt x="4611" y="7524"/>
                    <a:pt x="4884" y="7945"/>
                    <a:pt x="5287" y="8203"/>
                  </a:cubicBezTo>
                  <a:cubicBezTo>
                    <a:pt x="5691" y="8459"/>
                    <a:pt x="6244" y="8518"/>
                    <a:pt x="6644" y="8256"/>
                  </a:cubicBezTo>
                  <a:cubicBezTo>
                    <a:pt x="7565" y="7655"/>
                    <a:pt x="6769" y="6135"/>
                    <a:pt x="6438" y="5422"/>
                  </a:cubicBezTo>
                  <a:cubicBezTo>
                    <a:pt x="5949" y="4363"/>
                    <a:pt x="5315" y="3369"/>
                    <a:pt x="4564" y="2475"/>
                  </a:cubicBezTo>
                  <a:cubicBezTo>
                    <a:pt x="4143" y="1973"/>
                    <a:pt x="3686" y="1504"/>
                    <a:pt x="3193" y="107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99;p52">
              <a:extLst>
                <a:ext uri="{FF2B5EF4-FFF2-40B4-BE49-F238E27FC236}">
                  <a16:creationId xmlns:a16="http://schemas.microsoft.com/office/drawing/2014/main" id="{50F22F75-5736-7DB5-53E2-837DB75D01AC}"/>
                </a:ext>
              </a:extLst>
            </p:cNvPr>
            <p:cNvSpPr/>
            <p:nvPr/>
          </p:nvSpPr>
          <p:spPr>
            <a:xfrm flipH="1">
              <a:off x="1861227" y="3545804"/>
              <a:ext cx="628459" cy="207502"/>
            </a:xfrm>
            <a:custGeom>
              <a:avLst/>
              <a:gdLst/>
              <a:ahLst/>
              <a:cxnLst/>
              <a:rect l="l" t="t" r="r" b="b"/>
              <a:pathLst>
                <a:path w="11615" h="3835" extrusionOk="0">
                  <a:moveTo>
                    <a:pt x="1600" y="1015"/>
                  </a:moveTo>
                  <a:cubicBezTo>
                    <a:pt x="1313" y="1075"/>
                    <a:pt x="1025" y="1139"/>
                    <a:pt x="763" y="1273"/>
                  </a:cubicBezTo>
                  <a:cubicBezTo>
                    <a:pt x="503" y="1407"/>
                    <a:pt x="269" y="1618"/>
                    <a:pt x="171" y="1895"/>
                  </a:cubicBezTo>
                  <a:cubicBezTo>
                    <a:pt x="1" y="2373"/>
                    <a:pt x="287" y="2918"/>
                    <a:pt x="707" y="3200"/>
                  </a:cubicBezTo>
                  <a:cubicBezTo>
                    <a:pt x="1127" y="3482"/>
                    <a:pt x="1651" y="3559"/>
                    <a:pt x="2154" y="3604"/>
                  </a:cubicBezTo>
                  <a:cubicBezTo>
                    <a:pt x="4692" y="3835"/>
                    <a:pt x="7280" y="3486"/>
                    <a:pt x="9665" y="2591"/>
                  </a:cubicBezTo>
                  <a:cubicBezTo>
                    <a:pt x="10240" y="2375"/>
                    <a:pt x="10825" y="2113"/>
                    <a:pt x="11228" y="1648"/>
                  </a:cubicBezTo>
                  <a:cubicBezTo>
                    <a:pt x="11452" y="1389"/>
                    <a:pt x="11614" y="1059"/>
                    <a:pt x="11589" y="717"/>
                  </a:cubicBezTo>
                  <a:cubicBezTo>
                    <a:pt x="11538" y="16"/>
                    <a:pt x="10935" y="0"/>
                    <a:pt x="10393" y="11"/>
                  </a:cubicBezTo>
                  <a:cubicBezTo>
                    <a:pt x="9671" y="24"/>
                    <a:pt x="8951" y="55"/>
                    <a:pt x="8230" y="101"/>
                  </a:cubicBezTo>
                  <a:cubicBezTo>
                    <a:pt x="6807" y="195"/>
                    <a:pt x="5388" y="352"/>
                    <a:pt x="3979" y="576"/>
                  </a:cubicBezTo>
                  <a:cubicBezTo>
                    <a:pt x="3186" y="701"/>
                    <a:pt x="2391" y="848"/>
                    <a:pt x="1600" y="101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00;p52">
              <a:extLst>
                <a:ext uri="{FF2B5EF4-FFF2-40B4-BE49-F238E27FC236}">
                  <a16:creationId xmlns:a16="http://schemas.microsoft.com/office/drawing/2014/main" id="{4350E1B6-8FF2-24C3-50EB-10737ED69C83}"/>
                </a:ext>
              </a:extLst>
            </p:cNvPr>
            <p:cNvSpPr/>
            <p:nvPr/>
          </p:nvSpPr>
          <p:spPr>
            <a:xfrm flipH="1">
              <a:off x="1513585" y="1870686"/>
              <a:ext cx="217025" cy="226602"/>
            </a:xfrm>
            <a:custGeom>
              <a:avLst/>
              <a:gdLst/>
              <a:ahLst/>
              <a:cxnLst/>
              <a:rect l="l" t="t" r="r" b="b"/>
              <a:pathLst>
                <a:path w="4011" h="4188" extrusionOk="0">
                  <a:moveTo>
                    <a:pt x="139" y="2865"/>
                  </a:moveTo>
                  <a:cubicBezTo>
                    <a:pt x="64" y="3105"/>
                    <a:pt x="1" y="3357"/>
                    <a:pt x="43" y="3605"/>
                  </a:cubicBezTo>
                  <a:cubicBezTo>
                    <a:pt x="84" y="3854"/>
                    <a:pt x="257" y="4096"/>
                    <a:pt x="503" y="4145"/>
                  </a:cubicBezTo>
                  <a:cubicBezTo>
                    <a:pt x="712" y="4187"/>
                    <a:pt x="923" y="4087"/>
                    <a:pt x="1097" y="3965"/>
                  </a:cubicBezTo>
                  <a:cubicBezTo>
                    <a:pt x="1272" y="3844"/>
                    <a:pt x="1433" y="3696"/>
                    <a:pt x="1631" y="3618"/>
                  </a:cubicBezTo>
                  <a:cubicBezTo>
                    <a:pt x="1972" y="3486"/>
                    <a:pt x="2352" y="3587"/>
                    <a:pt x="2712" y="3647"/>
                  </a:cubicBezTo>
                  <a:cubicBezTo>
                    <a:pt x="3074" y="3707"/>
                    <a:pt x="3496" y="3704"/>
                    <a:pt x="3740" y="3430"/>
                  </a:cubicBezTo>
                  <a:cubicBezTo>
                    <a:pt x="4010" y="3125"/>
                    <a:pt x="3918" y="2652"/>
                    <a:pt x="3791" y="2263"/>
                  </a:cubicBezTo>
                  <a:cubicBezTo>
                    <a:pt x="3627" y="1754"/>
                    <a:pt x="3429" y="1247"/>
                    <a:pt x="3102" y="824"/>
                  </a:cubicBezTo>
                  <a:cubicBezTo>
                    <a:pt x="2865" y="518"/>
                    <a:pt x="2550" y="256"/>
                    <a:pt x="2185" y="117"/>
                  </a:cubicBezTo>
                  <a:cubicBezTo>
                    <a:pt x="1996" y="45"/>
                    <a:pt x="1884" y="1"/>
                    <a:pt x="1728" y="106"/>
                  </a:cubicBezTo>
                  <a:cubicBezTo>
                    <a:pt x="1571" y="212"/>
                    <a:pt x="1437" y="441"/>
                    <a:pt x="1321" y="589"/>
                  </a:cubicBezTo>
                  <a:cubicBezTo>
                    <a:pt x="798" y="1273"/>
                    <a:pt x="394" y="2046"/>
                    <a:pt x="139" y="2865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01;p52">
              <a:extLst>
                <a:ext uri="{FF2B5EF4-FFF2-40B4-BE49-F238E27FC236}">
                  <a16:creationId xmlns:a16="http://schemas.microsoft.com/office/drawing/2014/main" id="{601306E9-1E6A-9590-2661-C224ED8187E3}"/>
                </a:ext>
              </a:extLst>
            </p:cNvPr>
            <p:cNvSpPr/>
            <p:nvPr/>
          </p:nvSpPr>
          <p:spPr>
            <a:xfrm flipH="1">
              <a:off x="1567368" y="1951144"/>
              <a:ext cx="97935" cy="54162"/>
            </a:xfrm>
            <a:custGeom>
              <a:avLst/>
              <a:gdLst/>
              <a:ahLst/>
              <a:cxnLst/>
              <a:rect l="l" t="t" r="r" b="b"/>
              <a:pathLst>
                <a:path w="1810" h="1001" extrusionOk="0">
                  <a:moveTo>
                    <a:pt x="671" y="999"/>
                  </a:moveTo>
                  <a:cubicBezTo>
                    <a:pt x="1326" y="993"/>
                    <a:pt x="1809" y="245"/>
                    <a:pt x="995" y="54"/>
                  </a:cubicBezTo>
                  <a:cubicBezTo>
                    <a:pt x="772" y="0"/>
                    <a:pt x="484" y="9"/>
                    <a:pt x="313" y="185"/>
                  </a:cubicBezTo>
                  <a:cubicBezTo>
                    <a:pt x="0" y="506"/>
                    <a:pt x="239" y="1001"/>
                    <a:pt x="671" y="999"/>
                  </a:cubicBezTo>
                  <a:close/>
                </a:path>
              </a:pathLst>
            </a:custGeom>
            <a:solidFill>
              <a:srgbClr val="00FFFD">
                <a:alpha val="196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803;p52">
            <a:extLst>
              <a:ext uri="{FF2B5EF4-FFF2-40B4-BE49-F238E27FC236}">
                <a16:creationId xmlns:a16="http://schemas.microsoft.com/office/drawing/2014/main" id="{1C042F7D-4542-10F8-3F50-8CF9A582FFAD}"/>
              </a:ext>
            </a:extLst>
          </p:cNvPr>
          <p:cNvSpPr/>
          <p:nvPr/>
        </p:nvSpPr>
        <p:spPr>
          <a:xfrm>
            <a:off x="8723275" y="59820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807;p52">
            <a:extLst>
              <a:ext uri="{FF2B5EF4-FFF2-40B4-BE49-F238E27FC236}">
                <a16:creationId xmlns:a16="http://schemas.microsoft.com/office/drawing/2014/main" id="{38E2455E-AC94-BC83-62D7-D2E501E37CDD}"/>
              </a:ext>
            </a:extLst>
          </p:cNvPr>
          <p:cNvSpPr/>
          <p:nvPr/>
        </p:nvSpPr>
        <p:spPr>
          <a:xfrm>
            <a:off x="4129950" y="4269788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809;p52">
            <a:extLst>
              <a:ext uri="{FF2B5EF4-FFF2-40B4-BE49-F238E27FC236}">
                <a16:creationId xmlns:a16="http://schemas.microsoft.com/office/drawing/2014/main" id="{CA3E3C32-8AB6-7ED0-7C31-30FEF2409A8F}"/>
              </a:ext>
            </a:extLst>
          </p:cNvPr>
          <p:cNvSpPr/>
          <p:nvPr/>
        </p:nvSpPr>
        <p:spPr>
          <a:xfrm>
            <a:off x="5888725" y="729638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810;p52">
            <a:extLst>
              <a:ext uri="{FF2B5EF4-FFF2-40B4-BE49-F238E27FC236}">
                <a16:creationId xmlns:a16="http://schemas.microsoft.com/office/drawing/2014/main" id="{65C38C9D-7387-B11E-8155-A0DFFB1E64F0}"/>
              </a:ext>
            </a:extLst>
          </p:cNvPr>
          <p:cNvSpPr/>
          <p:nvPr/>
        </p:nvSpPr>
        <p:spPr>
          <a:xfrm>
            <a:off x="4635075" y="571050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4074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8"/>
          <p:cNvSpPr/>
          <p:nvPr/>
        </p:nvSpPr>
        <p:spPr>
          <a:xfrm>
            <a:off x="736950" y="1737600"/>
            <a:ext cx="1737300" cy="23712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48"/>
          <p:cNvSpPr txBox="1">
            <a:spLocks noGrp="1"/>
          </p:cNvSpPr>
          <p:nvPr>
            <p:ph type="title"/>
          </p:nvPr>
        </p:nvSpPr>
        <p:spPr>
          <a:xfrm>
            <a:off x="809957" y="53686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solidFill>
                  <a:schemeClr val="accent6"/>
                </a:solidFill>
              </a:rPr>
              <a:t>Team</a:t>
            </a:r>
            <a:r>
              <a:rPr lang="en" dirty="0">
                <a:solidFill>
                  <a:srgbClr val="03DFE8"/>
                </a:solidFill>
              </a:rPr>
              <a:t>(Tech-Forge)</a:t>
            </a:r>
            <a:endParaRPr dirty="0">
              <a:solidFill>
                <a:srgbClr val="03DFE8"/>
              </a:solidFill>
            </a:endParaRPr>
          </a:p>
        </p:txBody>
      </p:sp>
      <p:sp>
        <p:nvSpPr>
          <p:cNvPr id="686" name="Google Shape;686;p48"/>
          <p:cNvSpPr txBox="1"/>
          <p:nvPr/>
        </p:nvSpPr>
        <p:spPr>
          <a:xfrm>
            <a:off x="785550" y="3472366"/>
            <a:ext cx="1638300" cy="689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Rishi Raj Gautam</a:t>
            </a:r>
            <a:endParaRPr sz="16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9" name="Google Shape;689;p48"/>
          <p:cNvSpPr/>
          <p:nvPr/>
        </p:nvSpPr>
        <p:spPr>
          <a:xfrm>
            <a:off x="2717892" y="1737600"/>
            <a:ext cx="1737300" cy="2371200"/>
          </a:xfrm>
          <a:prstGeom prst="rect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48"/>
          <p:cNvSpPr txBox="1"/>
          <p:nvPr/>
        </p:nvSpPr>
        <p:spPr>
          <a:xfrm>
            <a:off x="2754213" y="3472366"/>
            <a:ext cx="1638300" cy="689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Palak Jasrotia</a:t>
            </a:r>
            <a:endParaRPr sz="16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1" name="Google Shape;691;p48"/>
          <p:cNvSpPr/>
          <p:nvPr/>
        </p:nvSpPr>
        <p:spPr>
          <a:xfrm>
            <a:off x="4698835" y="1737600"/>
            <a:ext cx="1737300" cy="23712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8"/>
          <p:cNvSpPr txBox="1"/>
          <p:nvPr/>
        </p:nvSpPr>
        <p:spPr>
          <a:xfrm>
            <a:off x="4748348" y="3472366"/>
            <a:ext cx="1638300" cy="689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 Dhruv Singha</a:t>
            </a:r>
            <a:endParaRPr sz="16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3" name="Google Shape;693;p48"/>
          <p:cNvSpPr/>
          <p:nvPr/>
        </p:nvSpPr>
        <p:spPr>
          <a:xfrm>
            <a:off x="6679777" y="1737600"/>
            <a:ext cx="1737300" cy="2371200"/>
          </a:xfrm>
          <a:prstGeom prst="rect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8"/>
          <p:cNvSpPr txBox="1"/>
          <p:nvPr/>
        </p:nvSpPr>
        <p:spPr>
          <a:xfrm>
            <a:off x="6729276" y="3472366"/>
            <a:ext cx="1638300" cy="689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Utkarsh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Prakhar</a:t>
            </a:r>
            <a:endParaRPr sz="16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95" name="Google Shape;695;p48"/>
          <p:cNvGrpSpPr/>
          <p:nvPr/>
        </p:nvGrpSpPr>
        <p:grpSpPr>
          <a:xfrm>
            <a:off x="1290750" y="4468788"/>
            <a:ext cx="1704625" cy="525900"/>
            <a:chOff x="2978325" y="4468788"/>
            <a:chExt cx="1704625" cy="525900"/>
          </a:xfrm>
        </p:grpSpPr>
        <p:sp>
          <p:nvSpPr>
            <p:cNvPr id="696" name="Google Shape;696;p48"/>
            <p:cNvSpPr/>
            <p:nvPr/>
          </p:nvSpPr>
          <p:spPr>
            <a:xfrm>
              <a:off x="2978325" y="4805988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8"/>
            <p:cNvSpPr/>
            <p:nvPr/>
          </p:nvSpPr>
          <p:spPr>
            <a:xfrm>
              <a:off x="4615750" y="492748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8"/>
            <p:cNvSpPr/>
            <p:nvPr/>
          </p:nvSpPr>
          <p:spPr>
            <a:xfrm>
              <a:off x="3856663" y="4468788"/>
              <a:ext cx="67200" cy="67200"/>
            </a:xfrm>
            <a:prstGeom prst="ellipse">
              <a:avLst/>
            </a:prstGeom>
            <a:solidFill>
              <a:srgbClr val="FF003A">
                <a:alpha val="48100"/>
              </a:srgbClr>
            </a:solidFill>
            <a:ln>
              <a:noFill/>
            </a:ln>
            <a:effectLst>
              <a:outerShdw blurRad="114300" algn="bl" rotWithShape="0">
                <a:schemeClr val="accent6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99" name="Google Shape;699;p48"/>
            <p:cNvCxnSpPr>
              <a:stCxn id="698" idx="2"/>
              <a:endCxn id="696" idx="7"/>
            </p:cNvCxnSpPr>
            <p:nvPr/>
          </p:nvCxnSpPr>
          <p:spPr>
            <a:xfrm flipH="1">
              <a:off x="3082063" y="4502388"/>
              <a:ext cx="774600" cy="32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48"/>
            <p:cNvCxnSpPr>
              <a:stCxn id="698" idx="5"/>
              <a:endCxn id="697" idx="1"/>
            </p:cNvCxnSpPr>
            <p:nvPr/>
          </p:nvCxnSpPr>
          <p:spPr>
            <a:xfrm>
              <a:off x="3914021" y="4526146"/>
              <a:ext cx="711600" cy="411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Google Shape;385;p36">
            <a:extLst>
              <a:ext uri="{FF2B5EF4-FFF2-40B4-BE49-F238E27FC236}">
                <a16:creationId xmlns:a16="http://schemas.microsoft.com/office/drawing/2014/main" id="{634F288C-C01F-B27D-993A-683F94351113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rcRect l="1834" r="1834"/>
          <a:stretch/>
        </p:blipFill>
        <p:spPr>
          <a:xfrm>
            <a:off x="809957" y="1797028"/>
            <a:ext cx="1613893" cy="1675337"/>
          </a:xfrm>
          <a:prstGeom prst="rect">
            <a:avLst/>
          </a:prstGeom>
        </p:spPr>
      </p:pic>
      <p:pic>
        <p:nvPicPr>
          <p:cNvPr id="3" name="Google Shape;385;p36">
            <a:extLst>
              <a:ext uri="{FF2B5EF4-FFF2-40B4-BE49-F238E27FC236}">
                <a16:creationId xmlns:a16="http://schemas.microsoft.com/office/drawing/2014/main" id="{C8AD94D3-D309-6286-64DB-66A9F6B1D336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rcRect l="1834" r="1834"/>
          <a:stretch/>
        </p:blipFill>
        <p:spPr>
          <a:xfrm>
            <a:off x="2791813" y="1797028"/>
            <a:ext cx="1613893" cy="1675337"/>
          </a:xfrm>
          <a:prstGeom prst="rect">
            <a:avLst/>
          </a:prstGeom>
        </p:spPr>
      </p:pic>
      <p:pic>
        <p:nvPicPr>
          <p:cNvPr id="4" name="Google Shape;385;p36">
            <a:extLst>
              <a:ext uri="{FF2B5EF4-FFF2-40B4-BE49-F238E27FC236}">
                <a16:creationId xmlns:a16="http://schemas.microsoft.com/office/drawing/2014/main" id="{2ED6E9B1-3036-60CD-951B-F614841862DB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rcRect l="6040" r="6040"/>
          <a:stretch/>
        </p:blipFill>
        <p:spPr>
          <a:xfrm>
            <a:off x="4765393" y="1797028"/>
            <a:ext cx="1613893" cy="1675337"/>
          </a:xfrm>
          <a:prstGeom prst="rect">
            <a:avLst/>
          </a:prstGeom>
        </p:spPr>
      </p:pic>
      <p:pic>
        <p:nvPicPr>
          <p:cNvPr id="5" name="Google Shape;385;p36">
            <a:extLst>
              <a:ext uri="{FF2B5EF4-FFF2-40B4-BE49-F238E27FC236}">
                <a16:creationId xmlns:a16="http://schemas.microsoft.com/office/drawing/2014/main" id="{F6B163EF-273B-8932-8209-2FB51DE1EBCA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rcRect t="9038" b="9038"/>
          <a:stretch/>
        </p:blipFill>
        <p:spPr>
          <a:xfrm>
            <a:off x="6746593" y="1804648"/>
            <a:ext cx="1613893" cy="1675337"/>
          </a:xfrm>
          <a:prstGeom prst="rect">
            <a:avLst/>
          </a:prstGeom>
        </p:spPr>
      </p:pic>
      <p:sp>
        <p:nvSpPr>
          <p:cNvPr id="6" name="Google Shape;388;p36">
            <a:extLst>
              <a:ext uri="{FF2B5EF4-FFF2-40B4-BE49-F238E27FC236}">
                <a16:creationId xmlns:a16="http://schemas.microsoft.com/office/drawing/2014/main" id="{9A389D58-E585-0DDB-52F3-908B5CE28061}"/>
              </a:ext>
            </a:extLst>
          </p:cNvPr>
          <p:cNvSpPr/>
          <p:nvPr/>
        </p:nvSpPr>
        <p:spPr>
          <a:xfrm>
            <a:off x="8383477" y="503265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5127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582;p43">
            <a:extLst>
              <a:ext uri="{FF2B5EF4-FFF2-40B4-BE49-F238E27FC236}">
                <a16:creationId xmlns:a16="http://schemas.microsoft.com/office/drawing/2014/main" id="{B78600ED-DA33-01F4-0E74-68E9B6860307}"/>
              </a:ext>
            </a:extLst>
          </p:cNvPr>
          <p:cNvGrpSpPr/>
          <p:nvPr/>
        </p:nvGrpSpPr>
        <p:grpSpPr>
          <a:xfrm>
            <a:off x="4416555" y="-1506906"/>
            <a:ext cx="2037800" cy="1029000"/>
            <a:chOff x="4425525" y="419225"/>
            <a:chExt cx="2037800" cy="1029000"/>
          </a:xfrm>
        </p:grpSpPr>
        <p:sp>
          <p:nvSpPr>
            <p:cNvPr id="764" name="Google Shape;583;p43">
              <a:extLst>
                <a:ext uri="{FF2B5EF4-FFF2-40B4-BE49-F238E27FC236}">
                  <a16:creationId xmlns:a16="http://schemas.microsoft.com/office/drawing/2014/main" id="{9ED321F2-AE49-3B43-3B52-D2B7181792FE}"/>
                </a:ext>
              </a:extLst>
            </p:cNvPr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84;p43">
              <a:extLst>
                <a:ext uri="{FF2B5EF4-FFF2-40B4-BE49-F238E27FC236}">
                  <a16:creationId xmlns:a16="http://schemas.microsoft.com/office/drawing/2014/main" id="{1DD88E39-ADDB-0EAB-1962-442BBABB64B4}"/>
                </a:ext>
              </a:extLst>
            </p:cNvPr>
            <p:cNvSpPr/>
            <p:nvPr/>
          </p:nvSpPr>
          <p:spPr>
            <a:xfrm>
              <a:off x="6396125" y="4192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85;p43">
              <a:extLst>
                <a:ext uri="{FF2B5EF4-FFF2-40B4-BE49-F238E27FC236}">
                  <a16:creationId xmlns:a16="http://schemas.microsoft.com/office/drawing/2014/main" id="{CE8AF206-3ADB-4A89-2794-B46701C60CAA}"/>
                </a:ext>
              </a:extLst>
            </p:cNvPr>
            <p:cNvSpPr/>
            <p:nvPr/>
          </p:nvSpPr>
          <p:spPr>
            <a:xfrm>
              <a:off x="4425525" y="10219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7" name="Google Shape;586;p43">
              <a:extLst>
                <a:ext uri="{FF2B5EF4-FFF2-40B4-BE49-F238E27FC236}">
                  <a16:creationId xmlns:a16="http://schemas.microsoft.com/office/drawing/2014/main" id="{878E3AC6-657F-7C38-E8A6-963487F44723}"/>
                </a:ext>
              </a:extLst>
            </p:cNvPr>
            <p:cNvCxnSpPr>
              <a:stCxn id="764" idx="2"/>
              <a:endCxn id="766" idx="5"/>
            </p:cNvCxnSpPr>
            <p:nvPr/>
          </p:nvCxnSpPr>
          <p:spPr>
            <a:xfrm rot="10800000">
              <a:off x="4529275" y="1125725"/>
              <a:ext cx="797700" cy="28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" name="Google Shape;587;p43">
              <a:extLst>
                <a:ext uri="{FF2B5EF4-FFF2-40B4-BE49-F238E27FC236}">
                  <a16:creationId xmlns:a16="http://schemas.microsoft.com/office/drawing/2014/main" id="{6ADC8103-5503-A3F1-29A2-14F3D6D62497}"/>
                </a:ext>
              </a:extLst>
            </p:cNvPr>
            <p:cNvCxnSpPr>
              <a:stCxn id="765" idx="3"/>
              <a:endCxn id="764" idx="7"/>
            </p:cNvCxnSpPr>
            <p:nvPr/>
          </p:nvCxnSpPr>
          <p:spPr>
            <a:xfrm flipH="1">
              <a:off x="5384466" y="476584"/>
              <a:ext cx="1021500" cy="914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54" name="Google Shape;577;p43">
            <a:extLst>
              <a:ext uri="{FF2B5EF4-FFF2-40B4-BE49-F238E27FC236}">
                <a16:creationId xmlns:a16="http://schemas.microsoft.com/office/drawing/2014/main" id="{2586D3A6-3C4B-C81E-D394-3DDE81FE898B}"/>
              </a:ext>
            </a:extLst>
          </p:cNvPr>
          <p:cNvSpPr/>
          <p:nvPr/>
        </p:nvSpPr>
        <p:spPr>
          <a:xfrm>
            <a:off x="10151542" y="460664"/>
            <a:ext cx="2012159" cy="4536700"/>
          </a:xfrm>
          <a:custGeom>
            <a:avLst/>
            <a:gdLst/>
            <a:ahLst/>
            <a:cxnLst/>
            <a:rect l="l" t="t" r="r" b="b"/>
            <a:pathLst>
              <a:path w="23637" h="53293" extrusionOk="0">
                <a:moveTo>
                  <a:pt x="11871" y="0"/>
                </a:moveTo>
                <a:cubicBezTo>
                  <a:pt x="11838" y="0"/>
                  <a:pt x="11819" y="1"/>
                  <a:pt x="11818" y="1"/>
                </a:cubicBezTo>
                <a:cubicBezTo>
                  <a:pt x="11817" y="1"/>
                  <a:pt x="11800" y="1"/>
                  <a:pt x="11770" y="1"/>
                </a:cubicBezTo>
                <a:cubicBezTo>
                  <a:pt x="11437" y="1"/>
                  <a:pt x="9479" y="120"/>
                  <a:pt x="9694" y="3003"/>
                </a:cubicBezTo>
                <a:cubicBezTo>
                  <a:pt x="9653" y="2978"/>
                  <a:pt x="9603" y="2963"/>
                  <a:pt x="9555" y="2963"/>
                </a:cubicBezTo>
                <a:cubicBezTo>
                  <a:pt x="9523" y="2963"/>
                  <a:pt x="9491" y="2969"/>
                  <a:pt x="9463" y="2982"/>
                </a:cubicBezTo>
                <a:cubicBezTo>
                  <a:pt x="9392" y="3016"/>
                  <a:pt x="9335" y="3078"/>
                  <a:pt x="9299" y="3148"/>
                </a:cubicBezTo>
                <a:cubicBezTo>
                  <a:pt x="9229" y="3281"/>
                  <a:pt x="9226" y="3438"/>
                  <a:pt x="9249" y="3586"/>
                </a:cubicBezTo>
                <a:cubicBezTo>
                  <a:pt x="9274" y="3733"/>
                  <a:pt x="9323" y="3876"/>
                  <a:pt x="9358" y="4019"/>
                </a:cubicBezTo>
                <a:cubicBezTo>
                  <a:pt x="9377" y="4102"/>
                  <a:pt x="9393" y="4184"/>
                  <a:pt x="9421" y="4263"/>
                </a:cubicBezTo>
                <a:cubicBezTo>
                  <a:pt x="9449" y="4341"/>
                  <a:pt x="9494" y="4418"/>
                  <a:pt x="9559" y="4468"/>
                </a:cubicBezTo>
                <a:cubicBezTo>
                  <a:pt x="9642" y="4531"/>
                  <a:pt x="9748" y="4549"/>
                  <a:pt x="9854" y="4549"/>
                </a:cubicBezTo>
                <a:cubicBezTo>
                  <a:pt x="9888" y="4549"/>
                  <a:pt x="9922" y="4547"/>
                  <a:pt x="9956" y="4544"/>
                </a:cubicBezTo>
                <a:cubicBezTo>
                  <a:pt x="10129" y="4885"/>
                  <a:pt x="10028" y="5304"/>
                  <a:pt x="10204" y="5643"/>
                </a:cubicBezTo>
                <a:cubicBezTo>
                  <a:pt x="10204" y="5643"/>
                  <a:pt x="10270" y="7072"/>
                  <a:pt x="10197" y="7409"/>
                </a:cubicBezTo>
                <a:cubicBezTo>
                  <a:pt x="9490" y="7935"/>
                  <a:pt x="8665" y="8365"/>
                  <a:pt x="7819" y="8613"/>
                </a:cubicBezTo>
                <a:cubicBezTo>
                  <a:pt x="7377" y="8742"/>
                  <a:pt x="6919" y="8833"/>
                  <a:pt x="6513" y="9052"/>
                </a:cubicBezTo>
                <a:cubicBezTo>
                  <a:pt x="6152" y="9248"/>
                  <a:pt x="5850" y="9537"/>
                  <a:pt x="5588" y="9854"/>
                </a:cubicBezTo>
                <a:cubicBezTo>
                  <a:pt x="5096" y="10447"/>
                  <a:pt x="4805" y="11109"/>
                  <a:pt x="4762" y="11956"/>
                </a:cubicBezTo>
                <a:cubicBezTo>
                  <a:pt x="4733" y="12544"/>
                  <a:pt x="4631" y="13127"/>
                  <a:pt x="4640" y="13716"/>
                </a:cubicBezTo>
                <a:cubicBezTo>
                  <a:pt x="4329" y="14186"/>
                  <a:pt x="4231" y="14830"/>
                  <a:pt x="4135" y="15384"/>
                </a:cubicBezTo>
                <a:cubicBezTo>
                  <a:pt x="4041" y="15938"/>
                  <a:pt x="3978" y="16503"/>
                  <a:pt x="3791" y="17034"/>
                </a:cubicBezTo>
                <a:cubicBezTo>
                  <a:pt x="3381" y="18198"/>
                  <a:pt x="2898" y="19361"/>
                  <a:pt x="2664" y="20571"/>
                </a:cubicBezTo>
                <a:cubicBezTo>
                  <a:pt x="2423" y="21811"/>
                  <a:pt x="2228" y="23092"/>
                  <a:pt x="1600" y="24187"/>
                </a:cubicBezTo>
                <a:cubicBezTo>
                  <a:pt x="1433" y="24476"/>
                  <a:pt x="1048" y="24570"/>
                  <a:pt x="794" y="24787"/>
                </a:cubicBezTo>
                <a:cubicBezTo>
                  <a:pt x="560" y="24985"/>
                  <a:pt x="410" y="25264"/>
                  <a:pt x="308" y="25554"/>
                </a:cubicBezTo>
                <a:cubicBezTo>
                  <a:pt x="206" y="25842"/>
                  <a:pt x="147" y="26145"/>
                  <a:pt x="65" y="26438"/>
                </a:cubicBezTo>
                <a:cubicBezTo>
                  <a:pt x="37" y="26537"/>
                  <a:pt x="7" y="26651"/>
                  <a:pt x="64" y="26738"/>
                </a:cubicBezTo>
                <a:cubicBezTo>
                  <a:pt x="120" y="26825"/>
                  <a:pt x="233" y="26841"/>
                  <a:pt x="340" y="26841"/>
                </a:cubicBezTo>
                <a:cubicBezTo>
                  <a:pt x="356" y="26841"/>
                  <a:pt x="372" y="26841"/>
                  <a:pt x="388" y="26840"/>
                </a:cubicBezTo>
                <a:lnTo>
                  <a:pt x="388" y="26840"/>
                </a:lnTo>
                <a:cubicBezTo>
                  <a:pt x="294" y="27525"/>
                  <a:pt x="0" y="28193"/>
                  <a:pt x="49" y="28882"/>
                </a:cubicBezTo>
                <a:cubicBezTo>
                  <a:pt x="53" y="28943"/>
                  <a:pt x="60" y="29007"/>
                  <a:pt x="88" y="29062"/>
                </a:cubicBezTo>
                <a:cubicBezTo>
                  <a:pt x="117" y="29118"/>
                  <a:pt x="169" y="29164"/>
                  <a:pt x="232" y="29170"/>
                </a:cubicBezTo>
                <a:cubicBezTo>
                  <a:pt x="237" y="29170"/>
                  <a:pt x="241" y="29170"/>
                  <a:pt x="246" y="29170"/>
                </a:cubicBezTo>
                <a:cubicBezTo>
                  <a:pt x="332" y="29170"/>
                  <a:pt x="401" y="29093"/>
                  <a:pt x="445" y="29016"/>
                </a:cubicBezTo>
                <a:cubicBezTo>
                  <a:pt x="613" y="28712"/>
                  <a:pt x="598" y="28327"/>
                  <a:pt x="789" y="28037"/>
                </a:cubicBezTo>
                <a:lnTo>
                  <a:pt x="789" y="28037"/>
                </a:lnTo>
                <a:cubicBezTo>
                  <a:pt x="746" y="28442"/>
                  <a:pt x="709" y="28853"/>
                  <a:pt x="666" y="29259"/>
                </a:cubicBezTo>
                <a:cubicBezTo>
                  <a:pt x="654" y="29372"/>
                  <a:pt x="644" y="29495"/>
                  <a:pt x="705" y="29591"/>
                </a:cubicBezTo>
                <a:cubicBezTo>
                  <a:pt x="751" y="29667"/>
                  <a:pt x="840" y="29713"/>
                  <a:pt x="929" y="29713"/>
                </a:cubicBezTo>
                <a:cubicBezTo>
                  <a:pt x="943" y="29713"/>
                  <a:pt x="957" y="29712"/>
                  <a:pt x="971" y="29709"/>
                </a:cubicBezTo>
                <a:cubicBezTo>
                  <a:pt x="1071" y="29690"/>
                  <a:pt x="1156" y="29607"/>
                  <a:pt x="1178" y="29507"/>
                </a:cubicBezTo>
                <a:cubicBezTo>
                  <a:pt x="1213" y="29531"/>
                  <a:pt x="1259" y="29543"/>
                  <a:pt x="1305" y="29543"/>
                </a:cubicBezTo>
                <a:cubicBezTo>
                  <a:pt x="1349" y="29543"/>
                  <a:pt x="1393" y="29533"/>
                  <a:pt x="1428" y="29513"/>
                </a:cubicBezTo>
                <a:cubicBezTo>
                  <a:pt x="1500" y="29473"/>
                  <a:pt x="1553" y="29405"/>
                  <a:pt x="1595" y="29335"/>
                </a:cubicBezTo>
                <a:cubicBezTo>
                  <a:pt x="1806" y="28997"/>
                  <a:pt x="1849" y="28583"/>
                  <a:pt x="1954" y="28198"/>
                </a:cubicBezTo>
                <a:cubicBezTo>
                  <a:pt x="2026" y="27928"/>
                  <a:pt x="2131" y="27665"/>
                  <a:pt x="2265" y="27418"/>
                </a:cubicBezTo>
                <a:lnTo>
                  <a:pt x="2265" y="27418"/>
                </a:lnTo>
                <a:cubicBezTo>
                  <a:pt x="2222" y="27844"/>
                  <a:pt x="2192" y="28256"/>
                  <a:pt x="2149" y="28681"/>
                </a:cubicBezTo>
                <a:cubicBezTo>
                  <a:pt x="2144" y="28737"/>
                  <a:pt x="2139" y="28793"/>
                  <a:pt x="2152" y="28846"/>
                </a:cubicBezTo>
                <a:cubicBezTo>
                  <a:pt x="2163" y="28900"/>
                  <a:pt x="2198" y="28953"/>
                  <a:pt x="2250" y="28971"/>
                </a:cubicBezTo>
                <a:cubicBezTo>
                  <a:pt x="2266" y="28977"/>
                  <a:pt x="2282" y="28980"/>
                  <a:pt x="2299" y="28980"/>
                </a:cubicBezTo>
                <a:cubicBezTo>
                  <a:pt x="2334" y="28980"/>
                  <a:pt x="2371" y="28967"/>
                  <a:pt x="2402" y="28949"/>
                </a:cubicBezTo>
                <a:cubicBezTo>
                  <a:pt x="2514" y="28885"/>
                  <a:pt x="2581" y="28761"/>
                  <a:pt x="2610" y="28634"/>
                </a:cubicBezTo>
                <a:cubicBezTo>
                  <a:pt x="2640" y="28508"/>
                  <a:pt x="2641" y="28376"/>
                  <a:pt x="2658" y="28250"/>
                </a:cubicBezTo>
                <a:cubicBezTo>
                  <a:pt x="2699" y="27954"/>
                  <a:pt x="2828" y="27681"/>
                  <a:pt x="2935" y="27403"/>
                </a:cubicBezTo>
                <a:cubicBezTo>
                  <a:pt x="3163" y="26812"/>
                  <a:pt x="3301" y="26186"/>
                  <a:pt x="3341" y="25556"/>
                </a:cubicBezTo>
                <a:cubicBezTo>
                  <a:pt x="3357" y="25304"/>
                  <a:pt x="3316" y="25081"/>
                  <a:pt x="3338" y="24828"/>
                </a:cubicBezTo>
                <a:cubicBezTo>
                  <a:pt x="3359" y="24578"/>
                  <a:pt x="3425" y="24324"/>
                  <a:pt x="3564" y="24114"/>
                </a:cubicBezTo>
                <a:cubicBezTo>
                  <a:pt x="4181" y="23181"/>
                  <a:pt x="4736" y="22276"/>
                  <a:pt x="5281" y="21299"/>
                </a:cubicBezTo>
                <a:cubicBezTo>
                  <a:pt x="5824" y="20322"/>
                  <a:pt x="6243" y="19236"/>
                  <a:pt x="6211" y="18118"/>
                </a:cubicBezTo>
                <a:cubicBezTo>
                  <a:pt x="6185" y="17126"/>
                  <a:pt x="7084" y="16364"/>
                  <a:pt x="7268" y="15391"/>
                </a:cubicBezTo>
                <a:lnTo>
                  <a:pt x="7268" y="15391"/>
                </a:lnTo>
                <a:cubicBezTo>
                  <a:pt x="7247" y="16160"/>
                  <a:pt x="7474" y="16917"/>
                  <a:pt x="7642" y="17668"/>
                </a:cubicBezTo>
                <a:cubicBezTo>
                  <a:pt x="7810" y="18420"/>
                  <a:pt x="7934" y="19209"/>
                  <a:pt x="7746" y="19955"/>
                </a:cubicBezTo>
                <a:cubicBezTo>
                  <a:pt x="7553" y="20721"/>
                  <a:pt x="7334" y="21501"/>
                  <a:pt x="7472" y="22281"/>
                </a:cubicBezTo>
                <a:cubicBezTo>
                  <a:pt x="7650" y="23293"/>
                  <a:pt x="7302" y="24329"/>
                  <a:pt x="7082" y="25335"/>
                </a:cubicBezTo>
                <a:cubicBezTo>
                  <a:pt x="6655" y="27287"/>
                  <a:pt x="6598" y="29321"/>
                  <a:pt x="6918" y="31294"/>
                </a:cubicBezTo>
                <a:cubicBezTo>
                  <a:pt x="7219" y="33155"/>
                  <a:pt x="7728" y="34961"/>
                  <a:pt x="8345" y="36742"/>
                </a:cubicBezTo>
                <a:lnTo>
                  <a:pt x="8363" y="36857"/>
                </a:lnTo>
                <a:cubicBezTo>
                  <a:pt x="8513" y="38132"/>
                  <a:pt x="8406" y="39421"/>
                  <a:pt x="8390" y="40705"/>
                </a:cubicBezTo>
                <a:cubicBezTo>
                  <a:pt x="8375" y="41990"/>
                  <a:pt x="8459" y="43305"/>
                  <a:pt x="8964" y="44486"/>
                </a:cubicBezTo>
                <a:cubicBezTo>
                  <a:pt x="9357" y="45405"/>
                  <a:pt x="9419" y="46455"/>
                  <a:pt x="9451" y="47455"/>
                </a:cubicBezTo>
                <a:cubicBezTo>
                  <a:pt x="9476" y="48271"/>
                  <a:pt x="9371" y="49091"/>
                  <a:pt x="9474" y="49899"/>
                </a:cubicBezTo>
                <a:cubicBezTo>
                  <a:pt x="9508" y="50172"/>
                  <a:pt x="9325" y="50418"/>
                  <a:pt x="9254" y="50683"/>
                </a:cubicBezTo>
                <a:cubicBezTo>
                  <a:pt x="9195" y="50896"/>
                  <a:pt x="9135" y="51112"/>
                  <a:pt x="9014" y="51299"/>
                </a:cubicBezTo>
                <a:cubicBezTo>
                  <a:pt x="8879" y="51508"/>
                  <a:pt x="8671" y="51674"/>
                  <a:pt x="8587" y="51909"/>
                </a:cubicBezTo>
                <a:cubicBezTo>
                  <a:pt x="8524" y="52083"/>
                  <a:pt x="8536" y="52279"/>
                  <a:pt x="8471" y="52453"/>
                </a:cubicBezTo>
                <a:cubicBezTo>
                  <a:pt x="8443" y="52527"/>
                  <a:pt x="8401" y="52593"/>
                  <a:pt x="8372" y="52668"/>
                </a:cubicBezTo>
                <a:cubicBezTo>
                  <a:pt x="8342" y="52742"/>
                  <a:pt x="8327" y="52823"/>
                  <a:pt x="8354" y="52898"/>
                </a:cubicBezTo>
                <a:cubicBezTo>
                  <a:pt x="8378" y="52964"/>
                  <a:pt x="8442" y="53017"/>
                  <a:pt x="8509" y="53017"/>
                </a:cubicBezTo>
                <a:cubicBezTo>
                  <a:pt x="8518" y="53017"/>
                  <a:pt x="8527" y="53016"/>
                  <a:pt x="8536" y="53014"/>
                </a:cubicBezTo>
                <a:cubicBezTo>
                  <a:pt x="8675" y="53094"/>
                  <a:pt x="8831" y="53111"/>
                  <a:pt x="8993" y="53111"/>
                </a:cubicBezTo>
                <a:cubicBezTo>
                  <a:pt x="9113" y="53111"/>
                  <a:pt x="9235" y="53102"/>
                  <a:pt x="9356" y="53102"/>
                </a:cubicBezTo>
                <a:cubicBezTo>
                  <a:pt x="9468" y="53102"/>
                  <a:pt x="9579" y="53110"/>
                  <a:pt x="9684" y="53141"/>
                </a:cubicBezTo>
                <a:cubicBezTo>
                  <a:pt x="9825" y="53183"/>
                  <a:pt x="9953" y="53268"/>
                  <a:pt x="10101" y="53288"/>
                </a:cubicBezTo>
                <a:cubicBezTo>
                  <a:pt x="10124" y="53291"/>
                  <a:pt x="10147" y="53293"/>
                  <a:pt x="10169" y="53293"/>
                </a:cubicBezTo>
                <a:cubicBezTo>
                  <a:pt x="10383" y="53293"/>
                  <a:pt x="10584" y="53159"/>
                  <a:pt x="10737" y="53004"/>
                </a:cubicBezTo>
                <a:cubicBezTo>
                  <a:pt x="11185" y="52551"/>
                  <a:pt x="11380" y="51867"/>
                  <a:pt x="11244" y="51245"/>
                </a:cubicBezTo>
                <a:cubicBezTo>
                  <a:pt x="11198" y="51039"/>
                  <a:pt x="11120" y="50810"/>
                  <a:pt x="11223" y="50626"/>
                </a:cubicBezTo>
                <a:cubicBezTo>
                  <a:pt x="11282" y="50520"/>
                  <a:pt x="11390" y="50451"/>
                  <a:pt x="11477" y="50366"/>
                </a:cubicBezTo>
                <a:cubicBezTo>
                  <a:pt x="11691" y="50159"/>
                  <a:pt x="11780" y="49829"/>
                  <a:pt x="11698" y="49543"/>
                </a:cubicBezTo>
                <a:cubicBezTo>
                  <a:pt x="11501" y="49405"/>
                  <a:pt x="11458" y="49128"/>
                  <a:pt x="11451" y="48888"/>
                </a:cubicBezTo>
                <a:cubicBezTo>
                  <a:pt x="11444" y="48647"/>
                  <a:pt x="11494" y="48409"/>
                  <a:pt x="11487" y="48168"/>
                </a:cubicBezTo>
                <a:cubicBezTo>
                  <a:pt x="11480" y="47872"/>
                  <a:pt x="11387" y="47579"/>
                  <a:pt x="11223" y="47336"/>
                </a:cubicBezTo>
                <a:cubicBezTo>
                  <a:pt x="10799" y="46702"/>
                  <a:pt x="11169" y="45607"/>
                  <a:pt x="11242" y="44879"/>
                </a:cubicBezTo>
                <a:cubicBezTo>
                  <a:pt x="11390" y="43424"/>
                  <a:pt x="11723" y="41953"/>
                  <a:pt x="11517" y="40506"/>
                </a:cubicBezTo>
                <a:cubicBezTo>
                  <a:pt x="11395" y="39653"/>
                  <a:pt x="11120" y="38805"/>
                  <a:pt x="11203" y="37946"/>
                </a:cubicBezTo>
                <a:cubicBezTo>
                  <a:pt x="11347" y="36469"/>
                  <a:pt x="11292" y="35004"/>
                  <a:pt x="11348" y="33521"/>
                </a:cubicBezTo>
                <a:cubicBezTo>
                  <a:pt x="11383" y="32586"/>
                  <a:pt x="11535" y="31659"/>
                  <a:pt x="11587" y="30725"/>
                </a:cubicBezTo>
                <a:cubicBezTo>
                  <a:pt x="11660" y="29421"/>
                  <a:pt x="11544" y="28113"/>
                  <a:pt x="11427" y="26813"/>
                </a:cubicBezTo>
                <a:lnTo>
                  <a:pt x="12210" y="26813"/>
                </a:lnTo>
                <a:cubicBezTo>
                  <a:pt x="12093" y="28115"/>
                  <a:pt x="11976" y="29421"/>
                  <a:pt x="12050" y="30725"/>
                </a:cubicBezTo>
                <a:cubicBezTo>
                  <a:pt x="12104" y="31659"/>
                  <a:pt x="12254" y="32586"/>
                  <a:pt x="12288" y="33521"/>
                </a:cubicBezTo>
                <a:cubicBezTo>
                  <a:pt x="12344" y="35004"/>
                  <a:pt x="12290" y="36469"/>
                  <a:pt x="12433" y="37946"/>
                </a:cubicBezTo>
                <a:cubicBezTo>
                  <a:pt x="12517" y="38805"/>
                  <a:pt x="12242" y="39652"/>
                  <a:pt x="12120" y="40506"/>
                </a:cubicBezTo>
                <a:cubicBezTo>
                  <a:pt x="11915" y="41953"/>
                  <a:pt x="12247" y="43425"/>
                  <a:pt x="12394" y="44879"/>
                </a:cubicBezTo>
                <a:cubicBezTo>
                  <a:pt x="12469" y="45607"/>
                  <a:pt x="12838" y="46702"/>
                  <a:pt x="12414" y="47336"/>
                </a:cubicBezTo>
                <a:cubicBezTo>
                  <a:pt x="12250" y="47580"/>
                  <a:pt x="12156" y="47872"/>
                  <a:pt x="12149" y="48168"/>
                </a:cubicBezTo>
                <a:cubicBezTo>
                  <a:pt x="12143" y="48407"/>
                  <a:pt x="12192" y="48646"/>
                  <a:pt x="12185" y="48888"/>
                </a:cubicBezTo>
                <a:cubicBezTo>
                  <a:pt x="12179" y="49128"/>
                  <a:pt x="12136" y="49405"/>
                  <a:pt x="11938" y="49543"/>
                </a:cubicBezTo>
                <a:cubicBezTo>
                  <a:pt x="11858" y="49829"/>
                  <a:pt x="11947" y="50159"/>
                  <a:pt x="12159" y="50366"/>
                </a:cubicBezTo>
                <a:cubicBezTo>
                  <a:pt x="12247" y="50451"/>
                  <a:pt x="12355" y="50520"/>
                  <a:pt x="12414" y="50626"/>
                </a:cubicBezTo>
                <a:cubicBezTo>
                  <a:pt x="12517" y="50810"/>
                  <a:pt x="12439" y="51039"/>
                  <a:pt x="12393" y="51245"/>
                </a:cubicBezTo>
                <a:cubicBezTo>
                  <a:pt x="12256" y="51866"/>
                  <a:pt x="12452" y="52549"/>
                  <a:pt x="12899" y="53004"/>
                </a:cubicBezTo>
                <a:cubicBezTo>
                  <a:pt x="13052" y="53159"/>
                  <a:pt x="13254" y="53293"/>
                  <a:pt x="13467" y="53293"/>
                </a:cubicBezTo>
                <a:cubicBezTo>
                  <a:pt x="13490" y="53293"/>
                  <a:pt x="13513" y="53291"/>
                  <a:pt x="13537" y="53288"/>
                </a:cubicBezTo>
                <a:cubicBezTo>
                  <a:pt x="13683" y="53268"/>
                  <a:pt x="13811" y="53183"/>
                  <a:pt x="13952" y="53141"/>
                </a:cubicBezTo>
                <a:cubicBezTo>
                  <a:pt x="14059" y="53109"/>
                  <a:pt x="14170" y="53101"/>
                  <a:pt x="14283" y="53101"/>
                </a:cubicBezTo>
                <a:cubicBezTo>
                  <a:pt x="14404" y="53101"/>
                  <a:pt x="14526" y="53111"/>
                  <a:pt x="14645" y="53111"/>
                </a:cubicBezTo>
                <a:cubicBezTo>
                  <a:pt x="14806" y="53111"/>
                  <a:pt x="14961" y="53094"/>
                  <a:pt x="15100" y="53014"/>
                </a:cubicBezTo>
                <a:cubicBezTo>
                  <a:pt x="15109" y="53016"/>
                  <a:pt x="15118" y="53017"/>
                  <a:pt x="15127" y="53017"/>
                </a:cubicBezTo>
                <a:cubicBezTo>
                  <a:pt x="15194" y="53017"/>
                  <a:pt x="15258" y="52964"/>
                  <a:pt x="15282" y="52898"/>
                </a:cubicBezTo>
                <a:cubicBezTo>
                  <a:pt x="15309" y="52824"/>
                  <a:pt x="15293" y="52742"/>
                  <a:pt x="15265" y="52668"/>
                </a:cubicBezTo>
                <a:cubicBezTo>
                  <a:pt x="15235" y="52593"/>
                  <a:pt x="15194" y="52527"/>
                  <a:pt x="15166" y="52453"/>
                </a:cubicBezTo>
                <a:cubicBezTo>
                  <a:pt x="15100" y="52280"/>
                  <a:pt x="15114" y="52084"/>
                  <a:pt x="15050" y="51909"/>
                </a:cubicBezTo>
                <a:cubicBezTo>
                  <a:pt x="14965" y="51674"/>
                  <a:pt x="14758" y="51508"/>
                  <a:pt x="14622" y="51299"/>
                </a:cubicBezTo>
                <a:cubicBezTo>
                  <a:pt x="14503" y="51114"/>
                  <a:pt x="14443" y="50896"/>
                  <a:pt x="14384" y="50683"/>
                </a:cubicBezTo>
                <a:cubicBezTo>
                  <a:pt x="14311" y="50419"/>
                  <a:pt x="14128" y="50172"/>
                  <a:pt x="14164" y="49899"/>
                </a:cubicBezTo>
                <a:cubicBezTo>
                  <a:pt x="14268" y="49091"/>
                  <a:pt x="14160" y="48271"/>
                  <a:pt x="14186" y="47455"/>
                </a:cubicBezTo>
                <a:cubicBezTo>
                  <a:pt x="14217" y="46455"/>
                  <a:pt x="14281" y="45406"/>
                  <a:pt x="14673" y="44486"/>
                </a:cubicBezTo>
                <a:cubicBezTo>
                  <a:pt x="15178" y="43305"/>
                  <a:pt x="15261" y="41990"/>
                  <a:pt x="15247" y="40705"/>
                </a:cubicBezTo>
                <a:cubicBezTo>
                  <a:pt x="15232" y="39421"/>
                  <a:pt x="15124" y="38132"/>
                  <a:pt x="15275" y="36857"/>
                </a:cubicBezTo>
                <a:lnTo>
                  <a:pt x="15292" y="36742"/>
                </a:lnTo>
                <a:cubicBezTo>
                  <a:pt x="15909" y="34961"/>
                  <a:pt x="16418" y="33153"/>
                  <a:pt x="16719" y="31294"/>
                </a:cubicBezTo>
                <a:cubicBezTo>
                  <a:pt x="17039" y="29320"/>
                  <a:pt x="16982" y="27287"/>
                  <a:pt x="16554" y="25335"/>
                </a:cubicBezTo>
                <a:cubicBezTo>
                  <a:pt x="16334" y="24329"/>
                  <a:pt x="15987" y="23293"/>
                  <a:pt x="16166" y="22281"/>
                </a:cubicBezTo>
                <a:cubicBezTo>
                  <a:pt x="16302" y="21503"/>
                  <a:pt x="16084" y="20722"/>
                  <a:pt x="15891" y="19955"/>
                </a:cubicBezTo>
                <a:cubicBezTo>
                  <a:pt x="15703" y="19208"/>
                  <a:pt x="15827" y="18420"/>
                  <a:pt x="15995" y="17668"/>
                </a:cubicBezTo>
                <a:cubicBezTo>
                  <a:pt x="16162" y="16917"/>
                  <a:pt x="16390" y="16160"/>
                  <a:pt x="16370" y="15391"/>
                </a:cubicBezTo>
                <a:lnTo>
                  <a:pt x="16370" y="15391"/>
                </a:lnTo>
                <a:cubicBezTo>
                  <a:pt x="16553" y="16364"/>
                  <a:pt x="17453" y="17126"/>
                  <a:pt x="17426" y="18118"/>
                </a:cubicBezTo>
                <a:cubicBezTo>
                  <a:pt x="17395" y="19236"/>
                  <a:pt x="17813" y="20322"/>
                  <a:pt x="18356" y="21299"/>
                </a:cubicBezTo>
                <a:cubicBezTo>
                  <a:pt x="18900" y="22276"/>
                  <a:pt x="19456" y="23181"/>
                  <a:pt x="20073" y="24114"/>
                </a:cubicBezTo>
                <a:cubicBezTo>
                  <a:pt x="20212" y="24324"/>
                  <a:pt x="20278" y="24576"/>
                  <a:pt x="20299" y="24828"/>
                </a:cubicBezTo>
                <a:cubicBezTo>
                  <a:pt x="20321" y="25080"/>
                  <a:pt x="20279" y="25304"/>
                  <a:pt x="20295" y="25556"/>
                </a:cubicBezTo>
                <a:cubicBezTo>
                  <a:pt x="20336" y="26189"/>
                  <a:pt x="20474" y="26813"/>
                  <a:pt x="20702" y="27403"/>
                </a:cubicBezTo>
                <a:cubicBezTo>
                  <a:pt x="20809" y="27681"/>
                  <a:pt x="20938" y="27954"/>
                  <a:pt x="20979" y="28250"/>
                </a:cubicBezTo>
                <a:cubicBezTo>
                  <a:pt x="20996" y="28378"/>
                  <a:pt x="20997" y="28508"/>
                  <a:pt x="21027" y="28634"/>
                </a:cubicBezTo>
                <a:cubicBezTo>
                  <a:pt x="21056" y="28761"/>
                  <a:pt x="21122" y="28885"/>
                  <a:pt x="21234" y="28949"/>
                </a:cubicBezTo>
                <a:cubicBezTo>
                  <a:pt x="21266" y="28967"/>
                  <a:pt x="21302" y="28980"/>
                  <a:pt x="21338" y="28980"/>
                </a:cubicBezTo>
                <a:cubicBezTo>
                  <a:pt x="21354" y="28980"/>
                  <a:pt x="21371" y="28977"/>
                  <a:pt x="21387" y="28971"/>
                </a:cubicBezTo>
                <a:cubicBezTo>
                  <a:pt x="21438" y="28953"/>
                  <a:pt x="21473" y="28900"/>
                  <a:pt x="21486" y="28846"/>
                </a:cubicBezTo>
                <a:cubicBezTo>
                  <a:pt x="21497" y="28793"/>
                  <a:pt x="21492" y="28736"/>
                  <a:pt x="21487" y="28681"/>
                </a:cubicBezTo>
                <a:cubicBezTo>
                  <a:pt x="21444" y="28255"/>
                  <a:pt x="21415" y="27843"/>
                  <a:pt x="21372" y="27418"/>
                </a:cubicBezTo>
                <a:lnTo>
                  <a:pt x="21372" y="27418"/>
                </a:lnTo>
                <a:cubicBezTo>
                  <a:pt x="21506" y="27665"/>
                  <a:pt x="21610" y="27928"/>
                  <a:pt x="21683" y="28198"/>
                </a:cubicBezTo>
                <a:cubicBezTo>
                  <a:pt x="21786" y="28583"/>
                  <a:pt x="21830" y="28996"/>
                  <a:pt x="22042" y="29335"/>
                </a:cubicBezTo>
                <a:cubicBezTo>
                  <a:pt x="22086" y="29405"/>
                  <a:pt x="22138" y="29473"/>
                  <a:pt x="22209" y="29513"/>
                </a:cubicBezTo>
                <a:cubicBezTo>
                  <a:pt x="22244" y="29533"/>
                  <a:pt x="22288" y="29543"/>
                  <a:pt x="22332" y="29543"/>
                </a:cubicBezTo>
                <a:cubicBezTo>
                  <a:pt x="22378" y="29543"/>
                  <a:pt x="22424" y="29531"/>
                  <a:pt x="22458" y="29507"/>
                </a:cubicBezTo>
                <a:cubicBezTo>
                  <a:pt x="22479" y="29607"/>
                  <a:pt x="22564" y="29691"/>
                  <a:pt x="22666" y="29709"/>
                </a:cubicBezTo>
                <a:cubicBezTo>
                  <a:pt x="22680" y="29712"/>
                  <a:pt x="22695" y="29713"/>
                  <a:pt x="22709" y="29713"/>
                </a:cubicBezTo>
                <a:cubicBezTo>
                  <a:pt x="22797" y="29713"/>
                  <a:pt x="22885" y="29666"/>
                  <a:pt x="22933" y="29591"/>
                </a:cubicBezTo>
                <a:cubicBezTo>
                  <a:pt x="22993" y="29495"/>
                  <a:pt x="22983" y="29371"/>
                  <a:pt x="22971" y="29259"/>
                </a:cubicBezTo>
                <a:cubicBezTo>
                  <a:pt x="22928" y="28855"/>
                  <a:pt x="22891" y="28443"/>
                  <a:pt x="22848" y="28037"/>
                </a:cubicBezTo>
                <a:lnTo>
                  <a:pt x="22848" y="28037"/>
                </a:lnTo>
                <a:cubicBezTo>
                  <a:pt x="23038" y="28327"/>
                  <a:pt x="23024" y="28712"/>
                  <a:pt x="23192" y="29016"/>
                </a:cubicBezTo>
                <a:cubicBezTo>
                  <a:pt x="23236" y="29093"/>
                  <a:pt x="23304" y="29170"/>
                  <a:pt x="23391" y="29170"/>
                </a:cubicBezTo>
                <a:cubicBezTo>
                  <a:pt x="23396" y="29170"/>
                  <a:pt x="23400" y="29170"/>
                  <a:pt x="23405" y="29170"/>
                </a:cubicBezTo>
                <a:cubicBezTo>
                  <a:pt x="23466" y="29164"/>
                  <a:pt x="23520" y="29118"/>
                  <a:pt x="23548" y="29062"/>
                </a:cubicBezTo>
                <a:cubicBezTo>
                  <a:pt x="23577" y="29007"/>
                  <a:pt x="23584" y="28943"/>
                  <a:pt x="23589" y="28882"/>
                </a:cubicBezTo>
                <a:cubicBezTo>
                  <a:pt x="23637" y="28192"/>
                  <a:pt x="23343" y="27525"/>
                  <a:pt x="23249" y="26840"/>
                </a:cubicBezTo>
                <a:lnTo>
                  <a:pt x="23249" y="26840"/>
                </a:lnTo>
                <a:cubicBezTo>
                  <a:pt x="23265" y="26841"/>
                  <a:pt x="23281" y="26841"/>
                  <a:pt x="23297" y="26841"/>
                </a:cubicBezTo>
                <a:cubicBezTo>
                  <a:pt x="23403" y="26841"/>
                  <a:pt x="23516" y="26825"/>
                  <a:pt x="23572" y="26738"/>
                </a:cubicBezTo>
                <a:cubicBezTo>
                  <a:pt x="23628" y="26652"/>
                  <a:pt x="23599" y="26537"/>
                  <a:pt x="23571" y="26438"/>
                </a:cubicBezTo>
                <a:cubicBezTo>
                  <a:pt x="23487" y="26145"/>
                  <a:pt x="23429" y="25842"/>
                  <a:pt x="23327" y="25554"/>
                </a:cubicBezTo>
                <a:cubicBezTo>
                  <a:pt x="23225" y="25265"/>
                  <a:pt x="23074" y="24985"/>
                  <a:pt x="22842" y="24787"/>
                </a:cubicBezTo>
                <a:cubicBezTo>
                  <a:pt x="22587" y="24570"/>
                  <a:pt x="22202" y="24476"/>
                  <a:pt x="22036" y="24187"/>
                </a:cubicBezTo>
                <a:cubicBezTo>
                  <a:pt x="21409" y="23092"/>
                  <a:pt x="21212" y="21811"/>
                  <a:pt x="20971" y="20571"/>
                </a:cubicBezTo>
                <a:cubicBezTo>
                  <a:pt x="20737" y="19361"/>
                  <a:pt x="20254" y="18198"/>
                  <a:pt x="19844" y="17034"/>
                </a:cubicBezTo>
                <a:cubicBezTo>
                  <a:pt x="19656" y="16505"/>
                  <a:pt x="19595" y="15939"/>
                  <a:pt x="19500" y="15384"/>
                </a:cubicBezTo>
                <a:cubicBezTo>
                  <a:pt x="19404" y="14830"/>
                  <a:pt x="19305" y="14184"/>
                  <a:pt x="18995" y="13716"/>
                </a:cubicBezTo>
                <a:cubicBezTo>
                  <a:pt x="19005" y="13127"/>
                  <a:pt x="18904" y="12544"/>
                  <a:pt x="18873" y="11956"/>
                </a:cubicBezTo>
                <a:cubicBezTo>
                  <a:pt x="18830" y="11107"/>
                  <a:pt x="18539" y="10447"/>
                  <a:pt x="18047" y="9854"/>
                </a:cubicBezTo>
                <a:cubicBezTo>
                  <a:pt x="17786" y="9537"/>
                  <a:pt x="17483" y="9248"/>
                  <a:pt x="17122" y="9052"/>
                </a:cubicBezTo>
                <a:cubicBezTo>
                  <a:pt x="16718" y="8833"/>
                  <a:pt x="16258" y="8742"/>
                  <a:pt x="15817" y="8613"/>
                </a:cubicBezTo>
                <a:cubicBezTo>
                  <a:pt x="14971" y="8365"/>
                  <a:pt x="14146" y="7935"/>
                  <a:pt x="13439" y="7409"/>
                </a:cubicBezTo>
                <a:cubicBezTo>
                  <a:pt x="13365" y="7072"/>
                  <a:pt x="13431" y="5643"/>
                  <a:pt x="13431" y="5643"/>
                </a:cubicBezTo>
                <a:cubicBezTo>
                  <a:pt x="13607" y="5304"/>
                  <a:pt x="13506" y="4885"/>
                  <a:pt x="13680" y="4544"/>
                </a:cubicBezTo>
                <a:cubicBezTo>
                  <a:pt x="13714" y="4547"/>
                  <a:pt x="13749" y="4549"/>
                  <a:pt x="13784" y="4549"/>
                </a:cubicBezTo>
                <a:cubicBezTo>
                  <a:pt x="13889" y="4549"/>
                  <a:pt x="13994" y="4532"/>
                  <a:pt x="14076" y="4468"/>
                </a:cubicBezTo>
                <a:cubicBezTo>
                  <a:pt x="14143" y="4418"/>
                  <a:pt x="14186" y="4343"/>
                  <a:pt x="14214" y="4263"/>
                </a:cubicBezTo>
                <a:cubicBezTo>
                  <a:pt x="14242" y="4184"/>
                  <a:pt x="14257" y="4102"/>
                  <a:pt x="14277" y="4019"/>
                </a:cubicBezTo>
                <a:cubicBezTo>
                  <a:pt x="14312" y="3875"/>
                  <a:pt x="14362" y="3733"/>
                  <a:pt x="14386" y="3586"/>
                </a:cubicBezTo>
                <a:cubicBezTo>
                  <a:pt x="14410" y="3438"/>
                  <a:pt x="14405" y="3279"/>
                  <a:pt x="14336" y="3148"/>
                </a:cubicBezTo>
                <a:cubicBezTo>
                  <a:pt x="14300" y="3078"/>
                  <a:pt x="14244" y="3016"/>
                  <a:pt x="14172" y="2982"/>
                </a:cubicBezTo>
                <a:cubicBezTo>
                  <a:pt x="14144" y="2969"/>
                  <a:pt x="14113" y="2963"/>
                  <a:pt x="14081" y="2963"/>
                </a:cubicBezTo>
                <a:cubicBezTo>
                  <a:pt x="14032" y="2963"/>
                  <a:pt x="13982" y="2978"/>
                  <a:pt x="13941" y="3003"/>
                </a:cubicBezTo>
                <a:cubicBezTo>
                  <a:pt x="14155" y="135"/>
                  <a:pt x="12220" y="0"/>
                  <a:pt x="11871" y="0"/>
                </a:cubicBezTo>
                <a:close/>
              </a:path>
            </a:pathLst>
          </a:custGeom>
          <a:solidFill>
            <a:srgbClr val="00FFFD">
              <a:alpha val="4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" name="Google Shape;578;p43">
            <a:extLst>
              <a:ext uri="{FF2B5EF4-FFF2-40B4-BE49-F238E27FC236}">
                <a16:creationId xmlns:a16="http://schemas.microsoft.com/office/drawing/2014/main" id="{B94B5CB1-0BC0-5207-91B2-DA68B6C9A5E5}"/>
              </a:ext>
            </a:extLst>
          </p:cNvPr>
          <p:cNvGrpSpPr/>
          <p:nvPr/>
        </p:nvGrpSpPr>
        <p:grpSpPr>
          <a:xfrm>
            <a:off x="12182521" y="366882"/>
            <a:ext cx="294829" cy="305388"/>
            <a:chOff x="1417003" y="1771128"/>
            <a:chExt cx="395850" cy="410027"/>
          </a:xfrm>
        </p:grpSpPr>
        <p:sp>
          <p:nvSpPr>
            <p:cNvPr id="756" name="Google Shape;579;p43">
              <a:extLst>
                <a:ext uri="{FF2B5EF4-FFF2-40B4-BE49-F238E27FC236}">
                  <a16:creationId xmlns:a16="http://schemas.microsoft.com/office/drawing/2014/main" id="{65E4D852-B0A7-0034-CCEA-6168AF4EE230}"/>
                </a:ext>
              </a:extLst>
            </p:cNvPr>
            <p:cNvSpPr/>
            <p:nvPr/>
          </p:nvSpPr>
          <p:spPr>
            <a:xfrm flipH="1">
              <a:off x="1417003" y="1771128"/>
              <a:ext cx="395850" cy="410027"/>
            </a:xfrm>
            <a:custGeom>
              <a:avLst/>
              <a:gdLst/>
              <a:ahLst/>
              <a:cxnLst/>
              <a:rect l="l" t="t" r="r" b="b"/>
              <a:pathLst>
                <a:path w="7316" h="7578" extrusionOk="0">
                  <a:moveTo>
                    <a:pt x="1626" y="2733"/>
                  </a:moveTo>
                  <a:cubicBezTo>
                    <a:pt x="1178" y="3742"/>
                    <a:pt x="733" y="4749"/>
                    <a:pt x="286" y="5758"/>
                  </a:cubicBezTo>
                  <a:cubicBezTo>
                    <a:pt x="145" y="6079"/>
                    <a:pt x="1" y="6432"/>
                    <a:pt x="96" y="6769"/>
                  </a:cubicBezTo>
                  <a:cubicBezTo>
                    <a:pt x="216" y="7189"/>
                    <a:pt x="688" y="7427"/>
                    <a:pt x="1125" y="7424"/>
                  </a:cubicBezTo>
                  <a:cubicBezTo>
                    <a:pt x="1563" y="7420"/>
                    <a:pt x="1973" y="7231"/>
                    <a:pt x="2370" y="7045"/>
                  </a:cubicBezTo>
                  <a:cubicBezTo>
                    <a:pt x="2766" y="6860"/>
                    <a:pt x="3180" y="6673"/>
                    <a:pt x="3617" y="6679"/>
                  </a:cubicBezTo>
                  <a:cubicBezTo>
                    <a:pt x="4161" y="6684"/>
                    <a:pt x="4653" y="6980"/>
                    <a:pt x="5148" y="7205"/>
                  </a:cubicBezTo>
                  <a:cubicBezTo>
                    <a:pt x="5644" y="7429"/>
                    <a:pt x="6245" y="7577"/>
                    <a:pt x="6715" y="7301"/>
                  </a:cubicBezTo>
                  <a:cubicBezTo>
                    <a:pt x="7077" y="7088"/>
                    <a:pt x="7270" y="6658"/>
                    <a:pt x="7294" y="6239"/>
                  </a:cubicBezTo>
                  <a:cubicBezTo>
                    <a:pt x="7315" y="5819"/>
                    <a:pt x="7189" y="5407"/>
                    <a:pt x="7034" y="5016"/>
                  </a:cubicBezTo>
                  <a:cubicBezTo>
                    <a:pt x="6490" y="3640"/>
                    <a:pt x="5506" y="2441"/>
                    <a:pt x="4549" y="1333"/>
                  </a:cubicBezTo>
                  <a:cubicBezTo>
                    <a:pt x="3398" y="1"/>
                    <a:pt x="2090" y="1682"/>
                    <a:pt x="1626" y="2733"/>
                  </a:cubicBezTo>
                  <a:close/>
                </a:path>
              </a:pathLst>
            </a:custGeom>
            <a:solidFill>
              <a:srgbClr val="00FFFD">
                <a:alpha val="48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80;p43">
              <a:extLst>
                <a:ext uri="{FF2B5EF4-FFF2-40B4-BE49-F238E27FC236}">
                  <a16:creationId xmlns:a16="http://schemas.microsoft.com/office/drawing/2014/main" id="{8A4606ED-E6D7-F0C6-E861-34E2C60B4EDF}"/>
                </a:ext>
              </a:extLst>
            </p:cNvPr>
            <p:cNvSpPr/>
            <p:nvPr/>
          </p:nvSpPr>
          <p:spPr>
            <a:xfrm flipH="1">
              <a:off x="1513585" y="1870686"/>
              <a:ext cx="217025" cy="226602"/>
            </a:xfrm>
            <a:custGeom>
              <a:avLst/>
              <a:gdLst/>
              <a:ahLst/>
              <a:cxnLst/>
              <a:rect l="l" t="t" r="r" b="b"/>
              <a:pathLst>
                <a:path w="4011" h="4188" extrusionOk="0">
                  <a:moveTo>
                    <a:pt x="139" y="2865"/>
                  </a:moveTo>
                  <a:cubicBezTo>
                    <a:pt x="64" y="3105"/>
                    <a:pt x="1" y="3357"/>
                    <a:pt x="43" y="3605"/>
                  </a:cubicBezTo>
                  <a:cubicBezTo>
                    <a:pt x="84" y="3854"/>
                    <a:pt x="257" y="4096"/>
                    <a:pt x="503" y="4145"/>
                  </a:cubicBezTo>
                  <a:cubicBezTo>
                    <a:pt x="712" y="4187"/>
                    <a:pt x="923" y="4087"/>
                    <a:pt x="1097" y="3965"/>
                  </a:cubicBezTo>
                  <a:cubicBezTo>
                    <a:pt x="1272" y="3844"/>
                    <a:pt x="1433" y="3696"/>
                    <a:pt x="1631" y="3618"/>
                  </a:cubicBezTo>
                  <a:cubicBezTo>
                    <a:pt x="1972" y="3486"/>
                    <a:pt x="2352" y="3587"/>
                    <a:pt x="2712" y="3647"/>
                  </a:cubicBezTo>
                  <a:cubicBezTo>
                    <a:pt x="3074" y="3707"/>
                    <a:pt x="3496" y="3704"/>
                    <a:pt x="3740" y="3430"/>
                  </a:cubicBezTo>
                  <a:cubicBezTo>
                    <a:pt x="4010" y="3125"/>
                    <a:pt x="3918" y="2652"/>
                    <a:pt x="3791" y="2263"/>
                  </a:cubicBezTo>
                  <a:cubicBezTo>
                    <a:pt x="3627" y="1754"/>
                    <a:pt x="3429" y="1247"/>
                    <a:pt x="3102" y="824"/>
                  </a:cubicBezTo>
                  <a:cubicBezTo>
                    <a:pt x="2865" y="518"/>
                    <a:pt x="2550" y="256"/>
                    <a:pt x="2185" y="117"/>
                  </a:cubicBezTo>
                  <a:cubicBezTo>
                    <a:pt x="1996" y="45"/>
                    <a:pt x="1884" y="1"/>
                    <a:pt x="1728" y="106"/>
                  </a:cubicBezTo>
                  <a:cubicBezTo>
                    <a:pt x="1571" y="212"/>
                    <a:pt x="1437" y="441"/>
                    <a:pt x="1321" y="589"/>
                  </a:cubicBezTo>
                  <a:cubicBezTo>
                    <a:pt x="798" y="1273"/>
                    <a:pt x="394" y="2046"/>
                    <a:pt x="139" y="2865"/>
                  </a:cubicBezTo>
                  <a:close/>
                </a:path>
              </a:pathLst>
            </a:custGeom>
            <a:solidFill>
              <a:srgbClr val="00FFFD">
                <a:alpha val="48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81;p43">
              <a:extLst>
                <a:ext uri="{FF2B5EF4-FFF2-40B4-BE49-F238E27FC236}">
                  <a16:creationId xmlns:a16="http://schemas.microsoft.com/office/drawing/2014/main" id="{A9E1BBD3-3446-3378-8682-DEFD8D4A0B4A}"/>
                </a:ext>
              </a:extLst>
            </p:cNvPr>
            <p:cNvSpPr/>
            <p:nvPr/>
          </p:nvSpPr>
          <p:spPr>
            <a:xfrm flipH="1">
              <a:off x="1567368" y="1951144"/>
              <a:ext cx="97935" cy="54162"/>
            </a:xfrm>
            <a:custGeom>
              <a:avLst/>
              <a:gdLst/>
              <a:ahLst/>
              <a:cxnLst/>
              <a:rect l="l" t="t" r="r" b="b"/>
              <a:pathLst>
                <a:path w="1810" h="1001" extrusionOk="0">
                  <a:moveTo>
                    <a:pt x="671" y="999"/>
                  </a:moveTo>
                  <a:cubicBezTo>
                    <a:pt x="1326" y="993"/>
                    <a:pt x="1809" y="245"/>
                    <a:pt x="995" y="54"/>
                  </a:cubicBezTo>
                  <a:cubicBezTo>
                    <a:pt x="772" y="0"/>
                    <a:pt x="484" y="9"/>
                    <a:pt x="313" y="185"/>
                  </a:cubicBezTo>
                  <a:cubicBezTo>
                    <a:pt x="0" y="506"/>
                    <a:pt x="239" y="1001"/>
                    <a:pt x="671" y="9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59" name="Picture 758">
            <a:extLst>
              <a:ext uri="{FF2B5EF4-FFF2-40B4-BE49-F238E27FC236}">
                <a16:creationId xmlns:a16="http://schemas.microsoft.com/office/drawing/2014/main" id="{D5C8F955-87B5-3C08-4BA8-340FAB9C667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45478" y="-3008774"/>
            <a:ext cx="4676417" cy="1223662"/>
          </a:xfrm>
          <a:prstGeom prst="rect">
            <a:avLst/>
          </a:prstGeom>
        </p:spPr>
      </p:pic>
      <p:sp>
        <p:nvSpPr>
          <p:cNvPr id="760" name="Google Shape;575;p43">
            <a:extLst>
              <a:ext uri="{FF2B5EF4-FFF2-40B4-BE49-F238E27FC236}">
                <a16:creationId xmlns:a16="http://schemas.microsoft.com/office/drawing/2014/main" id="{265334D2-D26F-AD33-7B1D-E510ED570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12480" y="6674684"/>
            <a:ext cx="3771900" cy="10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6"/>
                </a:solidFill>
              </a:rPr>
              <a:t>5</a:t>
            </a:r>
            <a:r>
              <a:rPr lang="en" sz="4800" dirty="0"/>
              <a:t> Apps</a:t>
            </a:r>
            <a:endParaRPr sz="4800" dirty="0"/>
          </a:p>
        </p:txBody>
      </p:sp>
      <p:sp>
        <p:nvSpPr>
          <p:cNvPr id="762" name="Google Shape;16205;p73">
            <a:extLst>
              <a:ext uri="{FF2B5EF4-FFF2-40B4-BE49-F238E27FC236}">
                <a16:creationId xmlns:a16="http://schemas.microsoft.com/office/drawing/2014/main" id="{CF4826EA-414D-DBA8-B743-8D49AA200CCA}"/>
              </a:ext>
            </a:extLst>
          </p:cNvPr>
          <p:cNvSpPr/>
          <p:nvPr/>
        </p:nvSpPr>
        <p:spPr>
          <a:xfrm>
            <a:off x="-1700296" y="2399911"/>
            <a:ext cx="924252" cy="1165700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03DF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  <p:sp>
        <p:nvSpPr>
          <p:cNvPr id="769" name="Google Shape;334;p33">
            <a:extLst>
              <a:ext uri="{FF2B5EF4-FFF2-40B4-BE49-F238E27FC236}">
                <a16:creationId xmlns:a16="http://schemas.microsoft.com/office/drawing/2014/main" id="{C54D5998-BAD8-0476-949E-84976C80A905}"/>
              </a:ext>
            </a:extLst>
          </p:cNvPr>
          <p:cNvSpPr/>
          <p:nvPr/>
        </p:nvSpPr>
        <p:spPr>
          <a:xfrm>
            <a:off x="9789274" y="1699702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334;p33">
            <a:extLst>
              <a:ext uri="{FF2B5EF4-FFF2-40B4-BE49-F238E27FC236}">
                <a16:creationId xmlns:a16="http://schemas.microsoft.com/office/drawing/2014/main" id="{2959939E-D3C0-487E-E081-19DF4E5364BD}"/>
              </a:ext>
            </a:extLst>
          </p:cNvPr>
          <p:cNvSpPr/>
          <p:nvPr/>
        </p:nvSpPr>
        <p:spPr>
          <a:xfrm>
            <a:off x="5764746" y="5862206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679;p47">
            <a:extLst>
              <a:ext uri="{FF2B5EF4-FFF2-40B4-BE49-F238E27FC236}">
                <a16:creationId xmlns:a16="http://schemas.microsoft.com/office/drawing/2014/main" id="{0B2D093B-1BBD-BBD0-430B-49558F93A8D9}"/>
              </a:ext>
            </a:extLst>
          </p:cNvPr>
          <p:cNvSpPr/>
          <p:nvPr/>
        </p:nvSpPr>
        <p:spPr>
          <a:xfrm>
            <a:off x="-618185" y="115317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336;p33">
            <a:extLst>
              <a:ext uri="{FF2B5EF4-FFF2-40B4-BE49-F238E27FC236}">
                <a16:creationId xmlns:a16="http://schemas.microsoft.com/office/drawing/2014/main" id="{82AD39CF-2009-78AD-7C88-1D869497F53A}"/>
              </a:ext>
            </a:extLst>
          </p:cNvPr>
          <p:cNvSpPr/>
          <p:nvPr/>
        </p:nvSpPr>
        <p:spPr>
          <a:xfrm rot="19942401">
            <a:off x="-1706389" y="2210942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336;p33">
            <a:extLst>
              <a:ext uri="{FF2B5EF4-FFF2-40B4-BE49-F238E27FC236}">
                <a16:creationId xmlns:a16="http://schemas.microsoft.com/office/drawing/2014/main" id="{6BE70852-A49D-9353-5C9D-2CCB26849E61}"/>
              </a:ext>
            </a:extLst>
          </p:cNvPr>
          <p:cNvSpPr/>
          <p:nvPr/>
        </p:nvSpPr>
        <p:spPr>
          <a:xfrm rot="19942401">
            <a:off x="1118571" y="-899029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975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>
        <p14:flash/>
      </p:transition>
    </mc:Choice>
    <mc:Fallback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582;p43">
            <a:extLst>
              <a:ext uri="{FF2B5EF4-FFF2-40B4-BE49-F238E27FC236}">
                <a16:creationId xmlns:a16="http://schemas.microsoft.com/office/drawing/2014/main" id="{B78600ED-DA33-01F4-0E74-68E9B6860307}"/>
              </a:ext>
            </a:extLst>
          </p:cNvPr>
          <p:cNvGrpSpPr/>
          <p:nvPr/>
        </p:nvGrpSpPr>
        <p:grpSpPr>
          <a:xfrm>
            <a:off x="4416555" y="157770"/>
            <a:ext cx="2037800" cy="1029000"/>
            <a:chOff x="4425525" y="419225"/>
            <a:chExt cx="2037800" cy="1029000"/>
          </a:xfrm>
        </p:grpSpPr>
        <p:sp>
          <p:nvSpPr>
            <p:cNvPr id="764" name="Google Shape;583;p43">
              <a:extLst>
                <a:ext uri="{FF2B5EF4-FFF2-40B4-BE49-F238E27FC236}">
                  <a16:creationId xmlns:a16="http://schemas.microsoft.com/office/drawing/2014/main" id="{9ED321F2-AE49-3B43-3B52-D2B7181792FE}"/>
                </a:ext>
              </a:extLst>
            </p:cNvPr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584;p43">
              <a:extLst>
                <a:ext uri="{FF2B5EF4-FFF2-40B4-BE49-F238E27FC236}">
                  <a16:creationId xmlns:a16="http://schemas.microsoft.com/office/drawing/2014/main" id="{1DD88E39-ADDB-0EAB-1962-442BBABB64B4}"/>
                </a:ext>
              </a:extLst>
            </p:cNvPr>
            <p:cNvSpPr/>
            <p:nvPr/>
          </p:nvSpPr>
          <p:spPr>
            <a:xfrm>
              <a:off x="6396125" y="4192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585;p43">
              <a:extLst>
                <a:ext uri="{FF2B5EF4-FFF2-40B4-BE49-F238E27FC236}">
                  <a16:creationId xmlns:a16="http://schemas.microsoft.com/office/drawing/2014/main" id="{CE8AF206-3ADB-4A89-2794-B46701C60CAA}"/>
                </a:ext>
              </a:extLst>
            </p:cNvPr>
            <p:cNvSpPr/>
            <p:nvPr/>
          </p:nvSpPr>
          <p:spPr>
            <a:xfrm>
              <a:off x="4425525" y="10219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67" name="Google Shape;586;p43">
              <a:extLst>
                <a:ext uri="{FF2B5EF4-FFF2-40B4-BE49-F238E27FC236}">
                  <a16:creationId xmlns:a16="http://schemas.microsoft.com/office/drawing/2014/main" id="{878E3AC6-657F-7C38-E8A6-963487F44723}"/>
                </a:ext>
              </a:extLst>
            </p:cNvPr>
            <p:cNvCxnSpPr>
              <a:stCxn id="764" idx="2"/>
              <a:endCxn id="766" idx="5"/>
            </p:cNvCxnSpPr>
            <p:nvPr/>
          </p:nvCxnSpPr>
          <p:spPr>
            <a:xfrm rot="10800000">
              <a:off x="4529275" y="1125725"/>
              <a:ext cx="797700" cy="28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" name="Google Shape;587;p43">
              <a:extLst>
                <a:ext uri="{FF2B5EF4-FFF2-40B4-BE49-F238E27FC236}">
                  <a16:creationId xmlns:a16="http://schemas.microsoft.com/office/drawing/2014/main" id="{6ADC8103-5503-A3F1-29A2-14F3D6D62497}"/>
                </a:ext>
              </a:extLst>
            </p:cNvPr>
            <p:cNvCxnSpPr>
              <a:stCxn id="765" idx="3"/>
              <a:endCxn id="764" idx="7"/>
            </p:cNvCxnSpPr>
            <p:nvPr/>
          </p:nvCxnSpPr>
          <p:spPr>
            <a:xfrm flipH="1">
              <a:off x="5384466" y="476584"/>
              <a:ext cx="1021500" cy="914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54" name="Google Shape;577;p43">
            <a:extLst>
              <a:ext uri="{FF2B5EF4-FFF2-40B4-BE49-F238E27FC236}">
                <a16:creationId xmlns:a16="http://schemas.microsoft.com/office/drawing/2014/main" id="{2586D3A6-3C4B-C81E-D394-3DDE81FE898B}"/>
              </a:ext>
            </a:extLst>
          </p:cNvPr>
          <p:cNvSpPr/>
          <p:nvPr/>
        </p:nvSpPr>
        <p:spPr>
          <a:xfrm>
            <a:off x="6025020" y="366880"/>
            <a:ext cx="2012159" cy="4536700"/>
          </a:xfrm>
          <a:custGeom>
            <a:avLst/>
            <a:gdLst/>
            <a:ahLst/>
            <a:cxnLst/>
            <a:rect l="l" t="t" r="r" b="b"/>
            <a:pathLst>
              <a:path w="23637" h="53293" extrusionOk="0">
                <a:moveTo>
                  <a:pt x="11871" y="0"/>
                </a:moveTo>
                <a:cubicBezTo>
                  <a:pt x="11838" y="0"/>
                  <a:pt x="11819" y="1"/>
                  <a:pt x="11818" y="1"/>
                </a:cubicBezTo>
                <a:cubicBezTo>
                  <a:pt x="11817" y="1"/>
                  <a:pt x="11800" y="1"/>
                  <a:pt x="11770" y="1"/>
                </a:cubicBezTo>
                <a:cubicBezTo>
                  <a:pt x="11437" y="1"/>
                  <a:pt x="9479" y="120"/>
                  <a:pt x="9694" y="3003"/>
                </a:cubicBezTo>
                <a:cubicBezTo>
                  <a:pt x="9653" y="2978"/>
                  <a:pt x="9603" y="2963"/>
                  <a:pt x="9555" y="2963"/>
                </a:cubicBezTo>
                <a:cubicBezTo>
                  <a:pt x="9523" y="2963"/>
                  <a:pt x="9491" y="2969"/>
                  <a:pt x="9463" y="2982"/>
                </a:cubicBezTo>
                <a:cubicBezTo>
                  <a:pt x="9392" y="3016"/>
                  <a:pt x="9335" y="3078"/>
                  <a:pt x="9299" y="3148"/>
                </a:cubicBezTo>
                <a:cubicBezTo>
                  <a:pt x="9229" y="3281"/>
                  <a:pt x="9226" y="3438"/>
                  <a:pt x="9249" y="3586"/>
                </a:cubicBezTo>
                <a:cubicBezTo>
                  <a:pt x="9274" y="3733"/>
                  <a:pt x="9323" y="3876"/>
                  <a:pt x="9358" y="4019"/>
                </a:cubicBezTo>
                <a:cubicBezTo>
                  <a:pt x="9377" y="4102"/>
                  <a:pt x="9393" y="4184"/>
                  <a:pt x="9421" y="4263"/>
                </a:cubicBezTo>
                <a:cubicBezTo>
                  <a:pt x="9449" y="4341"/>
                  <a:pt x="9494" y="4418"/>
                  <a:pt x="9559" y="4468"/>
                </a:cubicBezTo>
                <a:cubicBezTo>
                  <a:pt x="9642" y="4531"/>
                  <a:pt x="9748" y="4549"/>
                  <a:pt x="9854" y="4549"/>
                </a:cubicBezTo>
                <a:cubicBezTo>
                  <a:pt x="9888" y="4549"/>
                  <a:pt x="9922" y="4547"/>
                  <a:pt x="9956" y="4544"/>
                </a:cubicBezTo>
                <a:cubicBezTo>
                  <a:pt x="10129" y="4885"/>
                  <a:pt x="10028" y="5304"/>
                  <a:pt x="10204" y="5643"/>
                </a:cubicBezTo>
                <a:cubicBezTo>
                  <a:pt x="10204" y="5643"/>
                  <a:pt x="10270" y="7072"/>
                  <a:pt x="10197" y="7409"/>
                </a:cubicBezTo>
                <a:cubicBezTo>
                  <a:pt x="9490" y="7935"/>
                  <a:pt x="8665" y="8365"/>
                  <a:pt x="7819" y="8613"/>
                </a:cubicBezTo>
                <a:cubicBezTo>
                  <a:pt x="7377" y="8742"/>
                  <a:pt x="6919" y="8833"/>
                  <a:pt x="6513" y="9052"/>
                </a:cubicBezTo>
                <a:cubicBezTo>
                  <a:pt x="6152" y="9248"/>
                  <a:pt x="5850" y="9537"/>
                  <a:pt x="5588" y="9854"/>
                </a:cubicBezTo>
                <a:cubicBezTo>
                  <a:pt x="5096" y="10447"/>
                  <a:pt x="4805" y="11109"/>
                  <a:pt x="4762" y="11956"/>
                </a:cubicBezTo>
                <a:cubicBezTo>
                  <a:pt x="4733" y="12544"/>
                  <a:pt x="4631" y="13127"/>
                  <a:pt x="4640" y="13716"/>
                </a:cubicBezTo>
                <a:cubicBezTo>
                  <a:pt x="4329" y="14186"/>
                  <a:pt x="4231" y="14830"/>
                  <a:pt x="4135" y="15384"/>
                </a:cubicBezTo>
                <a:cubicBezTo>
                  <a:pt x="4041" y="15938"/>
                  <a:pt x="3978" y="16503"/>
                  <a:pt x="3791" y="17034"/>
                </a:cubicBezTo>
                <a:cubicBezTo>
                  <a:pt x="3381" y="18198"/>
                  <a:pt x="2898" y="19361"/>
                  <a:pt x="2664" y="20571"/>
                </a:cubicBezTo>
                <a:cubicBezTo>
                  <a:pt x="2423" y="21811"/>
                  <a:pt x="2228" y="23092"/>
                  <a:pt x="1600" y="24187"/>
                </a:cubicBezTo>
                <a:cubicBezTo>
                  <a:pt x="1433" y="24476"/>
                  <a:pt x="1048" y="24570"/>
                  <a:pt x="794" y="24787"/>
                </a:cubicBezTo>
                <a:cubicBezTo>
                  <a:pt x="560" y="24985"/>
                  <a:pt x="410" y="25264"/>
                  <a:pt x="308" y="25554"/>
                </a:cubicBezTo>
                <a:cubicBezTo>
                  <a:pt x="206" y="25842"/>
                  <a:pt x="147" y="26145"/>
                  <a:pt x="65" y="26438"/>
                </a:cubicBezTo>
                <a:cubicBezTo>
                  <a:pt x="37" y="26537"/>
                  <a:pt x="7" y="26651"/>
                  <a:pt x="64" y="26738"/>
                </a:cubicBezTo>
                <a:cubicBezTo>
                  <a:pt x="120" y="26825"/>
                  <a:pt x="233" y="26841"/>
                  <a:pt x="340" y="26841"/>
                </a:cubicBezTo>
                <a:cubicBezTo>
                  <a:pt x="356" y="26841"/>
                  <a:pt x="372" y="26841"/>
                  <a:pt x="388" y="26840"/>
                </a:cubicBezTo>
                <a:lnTo>
                  <a:pt x="388" y="26840"/>
                </a:lnTo>
                <a:cubicBezTo>
                  <a:pt x="294" y="27525"/>
                  <a:pt x="0" y="28193"/>
                  <a:pt x="49" y="28882"/>
                </a:cubicBezTo>
                <a:cubicBezTo>
                  <a:pt x="53" y="28943"/>
                  <a:pt x="60" y="29007"/>
                  <a:pt x="88" y="29062"/>
                </a:cubicBezTo>
                <a:cubicBezTo>
                  <a:pt x="117" y="29118"/>
                  <a:pt x="169" y="29164"/>
                  <a:pt x="232" y="29170"/>
                </a:cubicBezTo>
                <a:cubicBezTo>
                  <a:pt x="237" y="29170"/>
                  <a:pt x="241" y="29170"/>
                  <a:pt x="246" y="29170"/>
                </a:cubicBezTo>
                <a:cubicBezTo>
                  <a:pt x="332" y="29170"/>
                  <a:pt x="401" y="29093"/>
                  <a:pt x="445" y="29016"/>
                </a:cubicBezTo>
                <a:cubicBezTo>
                  <a:pt x="613" y="28712"/>
                  <a:pt x="598" y="28327"/>
                  <a:pt x="789" y="28037"/>
                </a:cubicBezTo>
                <a:lnTo>
                  <a:pt x="789" y="28037"/>
                </a:lnTo>
                <a:cubicBezTo>
                  <a:pt x="746" y="28442"/>
                  <a:pt x="709" y="28853"/>
                  <a:pt x="666" y="29259"/>
                </a:cubicBezTo>
                <a:cubicBezTo>
                  <a:pt x="654" y="29372"/>
                  <a:pt x="644" y="29495"/>
                  <a:pt x="705" y="29591"/>
                </a:cubicBezTo>
                <a:cubicBezTo>
                  <a:pt x="751" y="29667"/>
                  <a:pt x="840" y="29713"/>
                  <a:pt x="929" y="29713"/>
                </a:cubicBezTo>
                <a:cubicBezTo>
                  <a:pt x="943" y="29713"/>
                  <a:pt x="957" y="29712"/>
                  <a:pt x="971" y="29709"/>
                </a:cubicBezTo>
                <a:cubicBezTo>
                  <a:pt x="1071" y="29690"/>
                  <a:pt x="1156" y="29607"/>
                  <a:pt x="1178" y="29507"/>
                </a:cubicBezTo>
                <a:cubicBezTo>
                  <a:pt x="1213" y="29531"/>
                  <a:pt x="1259" y="29543"/>
                  <a:pt x="1305" y="29543"/>
                </a:cubicBezTo>
                <a:cubicBezTo>
                  <a:pt x="1349" y="29543"/>
                  <a:pt x="1393" y="29533"/>
                  <a:pt x="1428" y="29513"/>
                </a:cubicBezTo>
                <a:cubicBezTo>
                  <a:pt x="1500" y="29473"/>
                  <a:pt x="1553" y="29405"/>
                  <a:pt x="1595" y="29335"/>
                </a:cubicBezTo>
                <a:cubicBezTo>
                  <a:pt x="1806" y="28997"/>
                  <a:pt x="1849" y="28583"/>
                  <a:pt x="1954" y="28198"/>
                </a:cubicBezTo>
                <a:cubicBezTo>
                  <a:pt x="2026" y="27928"/>
                  <a:pt x="2131" y="27665"/>
                  <a:pt x="2265" y="27418"/>
                </a:cubicBezTo>
                <a:lnTo>
                  <a:pt x="2265" y="27418"/>
                </a:lnTo>
                <a:cubicBezTo>
                  <a:pt x="2222" y="27844"/>
                  <a:pt x="2192" y="28256"/>
                  <a:pt x="2149" y="28681"/>
                </a:cubicBezTo>
                <a:cubicBezTo>
                  <a:pt x="2144" y="28737"/>
                  <a:pt x="2139" y="28793"/>
                  <a:pt x="2152" y="28846"/>
                </a:cubicBezTo>
                <a:cubicBezTo>
                  <a:pt x="2163" y="28900"/>
                  <a:pt x="2198" y="28953"/>
                  <a:pt x="2250" y="28971"/>
                </a:cubicBezTo>
                <a:cubicBezTo>
                  <a:pt x="2266" y="28977"/>
                  <a:pt x="2282" y="28980"/>
                  <a:pt x="2299" y="28980"/>
                </a:cubicBezTo>
                <a:cubicBezTo>
                  <a:pt x="2334" y="28980"/>
                  <a:pt x="2371" y="28967"/>
                  <a:pt x="2402" y="28949"/>
                </a:cubicBezTo>
                <a:cubicBezTo>
                  <a:pt x="2514" y="28885"/>
                  <a:pt x="2581" y="28761"/>
                  <a:pt x="2610" y="28634"/>
                </a:cubicBezTo>
                <a:cubicBezTo>
                  <a:pt x="2640" y="28508"/>
                  <a:pt x="2641" y="28376"/>
                  <a:pt x="2658" y="28250"/>
                </a:cubicBezTo>
                <a:cubicBezTo>
                  <a:pt x="2699" y="27954"/>
                  <a:pt x="2828" y="27681"/>
                  <a:pt x="2935" y="27403"/>
                </a:cubicBezTo>
                <a:cubicBezTo>
                  <a:pt x="3163" y="26812"/>
                  <a:pt x="3301" y="26186"/>
                  <a:pt x="3341" y="25556"/>
                </a:cubicBezTo>
                <a:cubicBezTo>
                  <a:pt x="3357" y="25304"/>
                  <a:pt x="3316" y="25081"/>
                  <a:pt x="3338" y="24828"/>
                </a:cubicBezTo>
                <a:cubicBezTo>
                  <a:pt x="3359" y="24578"/>
                  <a:pt x="3425" y="24324"/>
                  <a:pt x="3564" y="24114"/>
                </a:cubicBezTo>
                <a:cubicBezTo>
                  <a:pt x="4181" y="23181"/>
                  <a:pt x="4736" y="22276"/>
                  <a:pt x="5281" y="21299"/>
                </a:cubicBezTo>
                <a:cubicBezTo>
                  <a:pt x="5824" y="20322"/>
                  <a:pt x="6243" y="19236"/>
                  <a:pt x="6211" y="18118"/>
                </a:cubicBezTo>
                <a:cubicBezTo>
                  <a:pt x="6185" y="17126"/>
                  <a:pt x="7084" y="16364"/>
                  <a:pt x="7268" y="15391"/>
                </a:cubicBezTo>
                <a:lnTo>
                  <a:pt x="7268" y="15391"/>
                </a:lnTo>
                <a:cubicBezTo>
                  <a:pt x="7247" y="16160"/>
                  <a:pt x="7474" y="16917"/>
                  <a:pt x="7642" y="17668"/>
                </a:cubicBezTo>
                <a:cubicBezTo>
                  <a:pt x="7810" y="18420"/>
                  <a:pt x="7934" y="19209"/>
                  <a:pt x="7746" y="19955"/>
                </a:cubicBezTo>
                <a:cubicBezTo>
                  <a:pt x="7553" y="20721"/>
                  <a:pt x="7334" y="21501"/>
                  <a:pt x="7472" y="22281"/>
                </a:cubicBezTo>
                <a:cubicBezTo>
                  <a:pt x="7650" y="23293"/>
                  <a:pt x="7302" y="24329"/>
                  <a:pt x="7082" y="25335"/>
                </a:cubicBezTo>
                <a:cubicBezTo>
                  <a:pt x="6655" y="27287"/>
                  <a:pt x="6598" y="29321"/>
                  <a:pt x="6918" y="31294"/>
                </a:cubicBezTo>
                <a:cubicBezTo>
                  <a:pt x="7219" y="33155"/>
                  <a:pt x="7728" y="34961"/>
                  <a:pt x="8345" y="36742"/>
                </a:cubicBezTo>
                <a:lnTo>
                  <a:pt x="8363" y="36857"/>
                </a:lnTo>
                <a:cubicBezTo>
                  <a:pt x="8513" y="38132"/>
                  <a:pt x="8406" y="39421"/>
                  <a:pt x="8390" y="40705"/>
                </a:cubicBezTo>
                <a:cubicBezTo>
                  <a:pt x="8375" y="41990"/>
                  <a:pt x="8459" y="43305"/>
                  <a:pt x="8964" y="44486"/>
                </a:cubicBezTo>
                <a:cubicBezTo>
                  <a:pt x="9357" y="45405"/>
                  <a:pt x="9419" y="46455"/>
                  <a:pt x="9451" y="47455"/>
                </a:cubicBezTo>
                <a:cubicBezTo>
                  <a:pt x="9476" y="48271"/>
                  <a:pt x="9371" y="49091"/>
                  <a:pt x="9474" y="49899"/>
                </a:cubicBezTo>
                <a:cubicBezTo>
                  <a:pt x="9508" y="50172"/>
                  <a:pt x="9325" y="50418"/>
                  <a:pt x="9254" y="50683"/>
                </a:cubicBezTo>
                <a:cubicBezTo>
                  <a:pt x="9195" y="50896"/>
                  <a:pt x="9135" y="51112"/>
                  <a:pt x="9014" y="51299"/>
                </a:cubicBezTo>
                <a:cubicBezTo>
                  <a:pt x="8879" y="51508"/>
                  <a:pt x="8671" y="51674"/>
                  <a:pt x="8587" y="51909"/>
                </a:cubicBezTo>
                <a:cubicBezTo>
                  <a:pt x="8524" y="52083"/>
                  <a:pt x="8536" y="52279"/>
                  <a:pt x="8471" y="52453"/>
                </a:cubicBezTo>
                <a:cubicBezTo>
                  <a:pt x="8443" y="52527"/>
                  <a:pt x="8401" y="52593"/>
                  <a:pt x="8372" y="52668"/>
                </a:cubicBezTo>
                <a:cubicBezTo>
                  <a:pt x="8342" y="52742"/>
                  <a:pt x="8327" y="52823"/>
                  <a:pt x="8354" y="52898"/>
                </a:cubicBezTo>
                <a:cubicBezTo>
                  <a:pt x="8378" y="52964"/>
                  <a:pt x="8442" y="53017"/>
                  <a:pt x="8509" y="53017"/>
                </a:cubicBezTo>
                <a:cubicBezTo>
                  <a:pt x="8518" y="53017"/>
                  <a:pt x="8527" y="53016"/>
                  <a:pt x="8536" y="53014"/>
                </a:cubicBezTo>
                <a:cubicBezTo>
                  <a:pt x="8675" y="53094"/>
                  <a:pt x="8831" y="53111"/>
                  <a:pt x="8993" y="53111"/>
                </a:cubicBezTo>
                <a:cubicBezTo>
                  <a:pt x="9113" y="53111"/>
                  <a:pt x="9235" y="53102"/>
                  <a:pt x="9356" y="53102"/>
                </a:cubicBezTo>
                <a:cubicBezTo>
                  <a:pt x="9468" y="53102"/>
                  <a:pt x="9579" y="53110"/>
                  <a:pt x="9684" y="53141"/>
                </a:cubicBezTo>
                <a:cubicBezTo>
                  <a:pt x="9825" y="53183"/>
                  <a:pt x="9953" y="53268"/>
                  <a:pt x="10101" y="53288"/>
                </a:cubicBezTo>
                <a:cubicBezTo>
                  <a:pt x="10124" y="53291"/>
                  <a:pt x="10147" y="53293"/>
                  <a:pt x="10169" y="53293"/>
                </a:cubicBezTo>
                <a:cubicBezTo>
                  <a:pt x="10383" y="53293"/>
                  <a:pt x="10584" y="53159"/>
                  <a:pt x="10737" y="53004"/>
                </a:cubicBezTo>
                <a:cubicBezTo>
                  <a:pt x="11185" y="52551"/>
                  <a:pt x="11380" y="51867"/>
                  <a:pt x="11244" y="51245"/>
                </a:cubicBezTo>
                <a:cubicBezTo>
                  <a:pt x="11198" y="51039"/>
                  <a:pt x="11120" y="50810"/>
                  <a:pt x="11223" y="50626"/>
                </a:cubicBezTo>
                <a:cubicBezTo>
                  <a:pt x="11282" y="50520"/>
                  <a:pt x="11390" y="50451"/>
                  <a:pt x="11477" y="50366"/>
                </a:cubicBezTo>
                <a:cubicBezTo>
                  <a:pt x="11691" y="50159"/>
                  <a:pt x="11780" y="49829"/>
                  <a:pt x="11698" y="49543"/>
                </a:cubicBezTo>
                <a:cubicBezTo>
                  <a:pt x="11501" y="49405"/>
                  <a:pt x="11458" y="49128"/>
                  <a:pt x="11451" y="48888"/>
                </a:cubicBezTo>
                <a:cubicBezTo>
                  <a:pt x="11444" y="48647"/>
                  <a:pt x="11494" y="48409"/>
                  <a:pt x="11487" y="48168"/>
                </a:cubicBezTo>
                <a:cubicBezTo>
                  <a:pt x="11480" y="47872"/>
                  <a:pt x="11387" y="47579"/>
                  <a:pt x="11223" y="47336"/>
                </a:cubicBezTo>
                <a:cubicBezTo>
                  <a:pt x="10799" y="46702"/>
                  <a:pt x="11169" y="45607"/>
                  <a:pt x="11242" y="44879"/>
                </a:cubicBezTo>
                <a:cubicBezTo>
                  <a:pt x="11390" y="43424"/>
                  <a:pt x="11723" y="41953"/>
                  <a:pt x="11517" y="40506"/>
                </a:cubicBezTo>
                <a:cubicBezTo>
                  <a:pt x="11395" y="39653"/>
                  <a:pt x="11120" y="38805"/>
                  <a:pt x="11203" y="37946"/>
                </a:cubicBezTo>
                <a:cubicBezTo>
                  <a:pt x="11347" y="36469"/>
                  <a:pt x="11292" y="35004"/>
                  <a:pt x="11348" y="33521"/>
                </a:cubicBezTo>
                <a:cubicBezTo>
                  <a:pt x="11383" y="32586"/>
                  <a:pt x="11535" y="31659"/>
                  <a:pt x="11587" y="30725"/>
                </a:cubicBezTo>
                <a:cubicBezTo>
                  <a:pt x="11660" y="29421"/>
                  <a:pt x="11544" y="28113"/>
                  <a:pt x="11427" y="26813"/>
                </a:cubicBezTo>
                <a:lnTo>
                  <a:pt x="12210" y="26813"/>
                </a:lnTo>
                <a:cubicBezTo>
                  <a:pt x="12093" y="28115"/>
                  <a:pt x="11976" y="29421"/>
                  <a:pt x="12050" y="30725"/>
                </a:cubicBezTo>
                <a:cubicBezTo>
                  <a:pt x="12104" y="31659"/>
                  <a:pt x="12254" y="32586"/>
                  <a:pt x="12288" y="33521"/>
                </a:cubicBezTo>
                <a:cubicBezTo>
                  <a:pt x="12344" y="35004"/>
                  <a:pt x="12290" y="36469"/>
                  <a:pt x="12433" y="37946"/>
                </a:cubicBezTo>
                <a:cubicBezTo>
                  <a:pt x="12517" y="38805"/>
                  <a:pt x="12242" y="39652"/>
                  <a:pt x="12120" y="40506"/>
                </a:cubicBezTo>
                <a:cubicBezTo>
                  <a:pt x="11915" y="41953"/>
                  <a:pt x="12247" y="43425"/>
                  <a:pt x="12394" y="44879"/>
                </a:cubicBezTo>
                <a:cubicBezTo>
                  <a:pt x="12469" y="45607"/>
                  <a:pt x="12838" y="46702"/>
                  <a:pt x="12414" y="47336"/>
                </a:cubicBezTo>
                <a:cubicBezTo>
                  <a:pt x="12250" y="47580"/>
                  <a:pt x="12156" y="47872"/>
                  <a:pt x="12149" y="48168"/>
                </a:cubicBezTo>
                <a:cubicBezTo>
                  <a:pt x="12143" y="48407"/>
                  <a:pt x="12192" y="48646"/>
                  <a:pt x="12185" y="48888"/>
                </a:cubicBezTo>
                <a:cubicBezTo>
                  <a:pt x="12179" y="49128"/>
                  <a:pt x="12136" y="49405"/>
                  <a:pt x="11938" y="49543"/>
                </a:cubicBezTo>
                <a:cubicBezTo>
                  <a:pt x="11858" y="49829"/>
                  <a:pt x="11947" y="50159"/>
                  <a:pt x="12159" y="50366"/>
                </a:cubicBezTo>
                <a:cubicBezTo>
                  <a:pt x="12247" y="50451"/>
                  <a:pt x="12355" y="50520"/>
                  <a:pt x="12414" y="50626"/>
                </a:cubicBezTo>
                <a:cubicBezTo>
                  <a:pt x="12517" y="50810"/>
                  <a:pt x="12439" y="51039"/>
                  <a:pt x="12393" y="51245"/>
                </a:cubicBezTo>
                <a:cubicBezTo>
                  <a:pt x="12256" y="51866"/>
                  <a:pt x="12452" y="52549"/>
                  <a:pt x="12899" y="53004"/>
                </a:cubicBezTo>
                <a:cubicBezTo>
                  <a:pt x="13052" y="53159"/>
                  <a:pt x="13254" y="53293"/>
                  <a:pt x="13467" y="53293"/>
                </a:cubicBezTo>
                <a:cubicBezTo>
                  <a:pt x="13490" y="53293"/>
                  <a:pt x="13513" y="53291"/>
                  <a:pt x="13537" y="53288"/>
                </a:cubicBezTo>
                <a:cubicBezTo>
                  <a:pt x="13683" y="53268"/>
                  <a:pt x="13811" y="53183"/>
                  <a:pt x="13952" y="53141"/>
                </a:cubicBezTo>
                <a:cubicBezTo>
                  <a:pt x="14059" y="53109"/>
                  <a:pt x="14170" y="53101"/>
                  <a:pt x="14283" y="53101"/>
                </a:cubicBezTo>
                <a:cubicBezTo>
                  <a:pt x="14404" y="53101"/>
                  <a:pt x="14526" y="53111"/>
                  <a:pt x="14645" y="53111"/>
                </a:cubicBezTo>
                <a:cubicBezTo>
                  <a:pt x="14806" y="53111"/>
                  <a:pt x="14961" y="53094"/>
                  <a:pt x="15100" y="53014"/>
                </a:cubicBezTo>
                <a:cubicBezTo>
                  <a:pt x="15109" y="53016"/>
                  <a:pt x="15118" y="53017"/>
                  <a:pt x="15127" y="53017"/>
                </a:cubicBezTo>
                <a:cubicBezTo>
                  <a:pt x="15194" y="53017"/>
                  <a:pt x="15258" y="52964"/>
                  <a:pt x="15282" y="52898"/>
                </a:cubicBezTo>
                <a:cubicBezTo>
                  <a:pt x="15309" y="52824"/>
                  <a:pt x="15293" y="52742"/>
                  <a:pt x="15265" y="52668"/>
                </a:cubicBezTo>
                <a:cubicBezTo>
                  <a:pt x="15235" y="52593"/>
                  <a:pt x="15194" y="52527"/>
                  <a:pt x="15166" y="52453"/>
                </a:cubicBezTo>
                <a:cubicBezTo>
                  <a:pt x="15100" y="52280"/>
                  <a:pt x="15114" y="52084"/>
                  <a:pt x="15050" y="51909"/>
                </a:cubicBezTo>
                <a:cubicBezTo>
                  <a:pt x="14965" y="51674"/>
                  <a:pt x="14758" y="51508"/>
                  <a:pt x="14622" y="51299"/>
                </a:cubicBezTo>
                <a:cubicBezTo>
                  <a:pt x="14503" y="51114"/>
                  <a:pt x="14443" y="50896"/>
                  <a:pt x="14384" y="50683"/>
                </a:cubicBezTo>
                <a:cubicBezTo>
                  <a:pt x="14311" y="50419"/>
                  <a:pt x="14128" y="50172"/>
                  <a:pt x="14164" y="49899"/>
                </a:cubicBezTo>
                <a:cubicBezTo>
                  <a:pt x="14268" y="49091"/>
                  <a:pt x="14160" y="48271"/>
                  <a:pt x="14186" y="47455"/>
                </a:cubicBezTo>
                <a:cubicBezTo>
                  <a:pt x="14217" y="46455"/>
                  <a:pt x="14281" y="45406"/>
                  <a:pt x="14673" y="44486"/>
                </a:cubicBezTo>
                <a:cubicBezTo>
                  <a:pt x="15178" y="43305"/>
                  <a:pt x="15261" y="41990"/>
                  <a:pt x="15247" y="40705"/>
                </a:cubicBezTo>
                <a:cubicBezTo>
                  <a:pt x="15232" y="39421"/>
                  <a:pt x="15124" y="38132"/>
                  <a:pt x="15275" y="36857"/>
                </a:cubicBezTo>
                <a:lnTo>
                  <a:pt x="15292" y="36742"/>
                </a:lnTo>
                <a:cubicBezTo>
                  <a:pt x="15909" y="34961"/>
                  <a:pt x="16418" y="33153"/>
                  <a:pt x="16719" y="31294"/>
                </a:cubicBezTo>
                <a:cubicBezTo>
                  <a:pt x="17039" y="29320"/>
                  <a:pt x="16982" y="27287"/>
                  <a:pt x="16554" y="25335"/>
                </a:cubicBezTo>
                <a:cubicBezTo>
                  <a:pt x="16334" y="24329"/>
                  <a:pt x="15987" y="23293"/>
                  <a:pt x="16166" y="22281"/>
                </a:cubicBezTo>
                <a:cubicBezTo>
                  <a:pt x="16302" y="21503"/>
                  <a:pt x="16084" y="20722"/>
                  <a:pt x="15891" y="19955"/>
                </a:cubicBezTo>
                <a:cubicBezTo>
                  <a:pt x="15703" y="19208"/>
                  <a:pt x="15827" y="18420"/>
                  <a:pt x="15995" y="17668"/>
                </a:cubicBezTo>
                <a:cubicBezTo>
                  <a:pt x="16162" y="16917"/>
                  <a:pt x="16390" y="16160"/>
                  <a:pt x="16370" y="15391"/>
                </a:cubicBezTo>
                <a:lnTo>
                  <a:pt x="16370" y="15391"/>
                </a:lnTo>
                <a:cubicBezTo>
                  <a:pt x="16553" y="16364"/>
                  <a:pt x="17453" y="17126"/>
                  <a:pt x="17426" y="18118"/>
                </a:cubicBezTo>
                <a:cubicBezTo>
                  <a:pt x="17395" y="19236"/>
                  <a:pt x="17813" y="20322"/>
                  <a:pt x="18356" y="21299"/>
                </a:cubicBezTo>
                <a:cubicBezTo>
                  <a:pt x="18900" y="22276"/>
                  <a:pt x="19456" y="23181"/>
                  <a:pt x="20073" y="24114"/>
                </a:cubicBezTo>
                <a:cubicBezTo>
                  <a:pt x="20212" y="24324"/>
                  <a:pt x="20278" y="24576"/>
                  <a:pt x="20299" y="24828"/>
                </a:cubicBezTo>
                <a:cubicBezTo>
                  <a:pt x="20321" y="25080"/>
                  <a:pt x="20279" y="25304"/>
                  <a:pt x="20295" y="25556"/>
                </a:cubicBezTo>
                <a:cubicBezTo>
                  <a:pt x="20336" y="26189"/>
                  <a:pt x="20474" y="26813"/>
                  <a:pt x="20702" y="27403"/>
                </a:cubicBezTo>
                <a:cubicBezTo>
                  <a:pt x="20809" y="27681"/>
                  <a:pt x="20938" y="27954"/>
                  <a:pt x="20979" y="28250"/>
                </a:cubicBezTo>
                <a:cubicBezTo>
                  <a:pt x="20996" y="28378"/>
                  <a:pt x="20997" y="28508"/>
                  <a:pt x="21027" y="28634"/>
                </a:cubicBezTo>
                <a:cubicBezTo>
                  <a:pt x="21056" y="28761"/>
                  <a:pt x="21122" y="28885"/>
                  <a:pt x="21234" y="28949"/>
                </a:cubicBezTo>
                <a:cubicBezTo>
                  <a:pt x="21266" y="28967"/>
                  <a:pt x="21302" y="28980"/>
                  <a:pt x="21338" y="28980"/>
                </a:cubicBezTo>
                <a:cubicBezTo>
                  <a:pt x="21354" y="28980"/>
                  <a:pt x="21371" y="28977"/>
                  <a:pt x="21387" y="28971"/>
                </a:cubicBezTo>
                <a:cubicBezTo>
                  <a:pt x="21438" y="28953"/>
                  <a:pt x="21473" y="28900"/>
                  <a:pt x="21486" y="28846"/>
                </a:cubicBezTo>
                <a:cubicBezTo>
                  <a:pt x="21497" y="28793"/>
                  <a:pt x="21492" y="28736"/>
                  <a:pt x="21487" y="28681"/>
                </a:cubicBezTo>
                <a:cubicBezTo>
                  <a:pt x="21444" y="28255"/>
                  <a:pt x="21415" y="27843"/>
                  <a:pt x="21372" y="27418"/>
                </a:cubicBezTo>
                <a:lnTo>
                  <a:pt x="21372" y="27418"/>
                </a:lnTo>
                <a:cubicBezTo>
                  <a:pt x="21506" y="27665"/>
                  <a:pt x="21610" y="27928"/>
                  <a:pt x="21683" y="28198"/>
                </a:cubicBezTo>
                <a:cubicBezTo>
                  <a:pt x="21786" y="28583"/>
                  <a:pt x="21830" y="28996"/>
                  <a:pt x="22042" y="29335"/>
                </a:cubicBezTo>
                <a:cubicBezTo>
                  <a:pt x="22086" y="29405"/>
                  <a:pt x="22138" y="29473"/>
                  <a:pt x="22209" y="29513"/>
                </a:cubicBezTo>
                <a:cubicBezTo>
                  <a:pt x="22244" y="29533"/>
                  <a:pt x="22288" y="29543"/>
                  <a:pt x="22332" y="29543"/>
                </a:cubicBezTo>
                <a:cubicBezTo>
                  <a:pt x="22378" y="29543"/>
                  <a:pt x="22424" y="29531"/>
                  <a:pt x="22458" y="29507"/>
                </a:cubicBezTo>
                <a:cubicBezTo>
                  <a:pt x="22479" y="29607"/>
                  <a:pt x="22564" y="29691"/>
                  <a:pt x="22666" y="29709"/>
                </a:cubicBezTo>
                <a:cubicBezTo>
                  <a:pt x="22680" y="29712"/>
                  <a:pt x="22695" y="29713"/>
                  <a:pt x="22709" y="29713"/>
                </a:cubicBezTo>
                <a:cubicBezTo>
                  <a:pt x="22797" y="29713"/>
                  <a:pt x="22885" y="29666"/>
                  <a:pt x="22933" y="29591"/>
                </a:cubicBezTo>
                <a:cubicBezTo>
                  <a:pt x="22993" y="29495"/>
                  <a:pt x="22983" y="29371"/>
                  <a:pt x="22971" y="29259"/>
                </a:cubicBezTo>
                <a:cubicBezTo>
                  <a:pt x="22928" y="28855"/>
                  <a:pt x="22891" y="28443"/>
                  <a:pt x="22848" y="28037"/>
                </a:cubicBezTo>
                <a:lnTo>
                  <a:pt x="22848" y="28037"/>
                </a:lnTo>
                <a:cubicBezTo>
                  <a:pt x="23038" y="28327"/>
                  <a:pt x="23024" y="28712"/>
                  <a:pt x="23192" y="29016"/>
                </a:cubicBezTo>
                <a:cubicBezTo>
                  <a:pt x="23236" y="29093"/>
                  <a:pt x="23304" y="29170"/>
                  <a:pt x="23391" y="29170"/>
                </a:cubicBezTo>
                <a:cubicBezTo>
                  <a:pt x="23396" y="29170"/>
                  <a:pt x="23400" y="29170"/>
                  <a:pt x="23405" y="29170"/>
                </a:cubicBezTo>
                <a:cubicBezTo>
                  <a:pt x="23466" y="29164"/>
                  <a:pt x="23520" y="29118"/>
                  <a:pt x="23548" y="29062"/>
                </a:cubicBezTo>
                <a:cubicBezTo>
                  <a:pt x="23577" y="29007"/>
                  <a:pt x="23584" y="28943"/>
                  <a:pt x="23589" y="28882"/>
                </a:cubicBezTo>
                <a:cubicBezTo>
                  <a:pt x="23637" y="28192"/>
                  <a:pt x="23343" y="27525"/>
                  <a:pt x="23249" y="26840"/>
                </a:cubicBezTo>
                <a:lnTo>
                  <a:pt x="23249" y="26840"/>
                </a:lnTo>
                <a:cubicBezTo>
                  <a:pt x="23265" y="26841"/>
                  <a:pt x="23281" y="26841"/>
                  <a:pt x="23297" y="26841"/>
                </a:cubicBezTo>
                <a:cubicBezTo>
                  <a:pt x="23403" y="26841"/>
                  <a:pt x="23516" y="26825"/>
                  <a:pt x="23572" y="26738"/>
                </a:cubicBezTo>
                <a:cubicBezTo>
                  <a:pt x="23628" y="26652"/>
                  <a:pt x="23599" y="26537"/>
                  <a:pt x="23571" y="26438"/>
                </a:cubicBezTo>
                <a:cubicBezTo>
                  <a:pt x="23487" y="26145"/>
                  <a:pt x="23429" y="25842"/>
                  <a:pt x="23327" y="25554"/>
                </a:cubicBezTo>
                <a:cubicBezTo>
                  <a:pt x="23225" y="25265"/>
                  <a:pt x="23074" y="24985"/>
                  <a:pt x="22842" y="24787"/>
                </a:cubicBezTo>
                <a:cubicBezTo>
                  <a:pt x="22587" y="24570"/>
                  <a:pt x="22202" y="24476"/>
                  <a:pt x="22036" y="24187"/>
                </a:cubicBezTo>
                <a:cubicBezTo>
                  <a:pt x="21409" y="23092"/>
                  <a:pt x="21212" y="21811"/>
                  <a:pt x="20971" y="20571"/>
                </a:cubicBezTo>
                <a:cubicBezTo>
                  <a:pt x="20737" y="19361"/>
                  <a:pt x="20254" y="18198"/>
                  <a:pt x="19844" y="17034"/>
                </a:cubicBezTo>
                <a:cubicBezTo>
                  <a:pt x="19656" y="16505"/>
                  <a:pt x="19595" y="15939"/>
                  <a:pt x="19500" y="15384"/>
                </a:cubicBezTo>
                <a:cubicBezTo>
                  <a:pt x="19404" y="14830"/>
                  <a:pt x="19305" y="14184"/>
                  <a:pt x="18995" y="13716"/>
                </a:cubicBezTo>
                <a:cubicBezTo>
                  <a:pt x="19005" y="13127"/>
                  <a:pt x="18904" y="12544"/>
                  <a:pt x="18873" y="11956"/>
                </a:cubicBezTo>
                <a:cubicBezTo>
                  <a:pt x="18830" y="11107"/>
                  <a:pt x="18539" y="10447"/>
                  <a:pt x="18047" y="9854"/>
                </a:cubicBezTo>
                <a:cubicBezTo>
                  <a:pt x="17786" y="9537"/>
                  <a:pt x="17483" y="9248"/>
                  <a:pt x="17122" y="9052"/>
                </a:cubicBezTo>
                <a:cubicBezTo>
                  <a:pt x="16718" y="8833"/>
                  <a:pt x="16258" y="8742"/>
                  <a:pt x="15817" y="8613"/>
                </a:cubicBezTo>
                <a:cubicBezTo>
                  <a:pt x="14971" y="8365"/>
                  <a:pt x="14146" y="7935"/>
                  <a:pt x="13439" y="7409"/>
                </a:cubicBezTo>
                <a:cubicBezTo>
                  <a:pt x="13365" y="7072"/>
                  <a:pt x="13431" y="5643"/>
                  <a:pt x="13431" y="5643"/>
                </a:cubicBezTo>
                <a:cubicBezTo>
                  <a:pt x="13607" y="5304"/>
                  <a:pt x="13506" y="4885"/>
                  <a:pt x="13680" y="4544"/>
                </a:cubicBezTo>
                <a:cubicBezTo>
                  <a:pt x="13714" y="4547"/>
                  <a:pt x="13749" y="4549"/>
                  <a:pt x="13784" y="4549"/>
                </a:cubicBezTo>
                <a:cubicBezTo>
                  <a:pt x="13889" y="4549"/>
                  <a:pt x="13994" y="4532"/>
                  <a:pt x="14076" y="4468"/>
                </a:cubicBezTo>
                <a:cubicBezTo>
                  <a:pt x="14143" y="4418"/>
                  <a:pt x="14186" y="4343"/>
                  <a:pt x="14214" y="4263"/>
                </a:cubicBezTo>
                <a:cubicBezTo>
                  <a:pt x="14242" y="4184"/>
                  <a:pt x="14257" y="4102"/>
                  <a:pt x="14277" y="4019"/>
                </a:cubicBezTo>
                <a:cubicBezTo>
                  <a:pt x="14312" y="3875"/>
                  <a:pt x="14362" y="3733"/>
                  <a:pt x="14386" y="3586"/>
                </a:cubicBezTo>
                <a:cubicBezTo>
                  <a:pt x="14410" y="3438"/>
                  <a:pt x="14405" y="3279"/>
                  <a:pt x="14336" y="3148"/>
                </a:cubicBezTo>
                <a:cubicBezTo>
                  <a:pt x="14300" y="3078"/>
                  <a:pt x="14244" y="3016"/>
                  <a:pt x="14172" y="2982"/>
                </a:cubicBezTo>
                <a:cubicBezTo>
                  <a:pt x="14144" y="2969"/>
                  <a:pt x="14113" y="2963"/>
                  <a:pt x="14081" y="2963"/>
                </a:cubicBezTo>
                <a:cubicBezTo>
                  <a:pt x="14032" y="2963"/>
                  <a:pt x="13982" y="2978"/>
                  <a:pt x="13941" y="3003"/>
                </a:cubicBezTo>
                <a:cubicBezTo>
                  <a:pt x="14155" y="135"/>
                  <a:pt x="12220" y="0"/>
                  <a:pt x="11871" y="0"/>
                </a:cubicBezTo>
                <a:close/>
              </a:path>
            </a:pathLst>
          </a:custGeom>
          <a:solidFill>
            <a:srgbClr val="00FFFD">
              <a:alpha val="4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" name="Google Shape;578;p43">
            <a:extLst>
              <a:ext uri="{FF2B5EF4-FFF2-40B4-BE49-F238E27FC236}">
                <a16:creationId xmlns:a16="http://schemas.microsoft.com/office/drawing/2014/main" id="{B94B5CB1-0BC0-5207-91B2-DA68B6C9A5E5}"/>
              </a:ext>
            </a:extLst>
          </p:cNvPr>
          <p:cNvGrpSpPr/>
          <p:nvPr/>
        </p:nvGrpSpPr>
        <p:grpSpPr>
          <a:xfrm>
            <a:off x="6883689" y="366882"/>
            <a:ext cx="294829" cy="305388"/>
            <a:chOff x="1417003" y="1771128"/>
            <a:chExt cx="395850" cy="410027"/>
          </a:xfrm>
        </p:grpSpPr>
        <p:sp>
          <p:nvSpPr>
            <p:cNvPr id="756" name="Google Shape;579;p43">
              <a:extLst>
                <a:ext uri="{FF2B5EF4-FFF2-40B4-BE49-F238E27FC236}">
                  <a16:creationId xmlns:a16="http://schemas.microsoft.com/office/drawing/2014/main" id="{65E4D852-B0A7-0034-CCEA-6168AF4EE230}"/>
                </a:ext>
              </a:extLst>
            </p:cNvPr>
            <p:cNvSpPr/>
            <p:nvPr/>
          </p:nvSpPr>
          <p:spPr>
            <a:xfrm flipH="1">
              <a:off x="1417003" y="1771128"/>
              <a:ext cx="395850" cy="410027"/>
            </a:xfrm>
            <a:custGeom>
              <a:avLst/>
              <a:gdLst/>
              <a:ahLst/>
              <a:cxnLst/>
              <a:rect l="l" t="t" r="r" b="b"/>
              <a:pathLst>
                <a:path w="7316" h="7578" extrusionOk="0">
                  <a:moveTo>
                    <a:pt x="1626" y="2733"/>
                  </a:moveTo>
                  <a:cubicBezTo>
                    <a:pt x="1178" y="3742"/>
                    <a:pt x="733" y="4749"/>
                    <a:pt x="286" y="5758"/>
                  </a:cubicBezTo>
                  <a:cubicBezTo>
                    <a:pt x="145" y="6079"/>
                    <a:pt x="1" y="6432"/>
                    <a:pt x="96" y="6769"/>
                  </a:cubicBezTo>
                  <a:cubicBezTo>
                    <a:pt x="216" y="7189"/>
                    <a:pt x="688" y="7427"/>
                    <a:pt x="1125" y="7424"/>
                  </a:cubicBezTo>
                  <a:cubicBezTo>
                    <a:pt x="1563" y="7420"/>
                    <a:pt x="1973" y="7231"/>
                    <a:pt x="2370" y="7045"/>
                  </a:cubicBezTo>
                  <a:cubicBezTo>
                    <a:pt x="2766" y="6860"/>
                    <a:pt x="3180" y="6673"/>
                    <a:pt x="3617" y="6679"/>
                  </a:cubicBezTo>
                  <a:cubicBezTo>
                    <a:pt x="4161" y="6684"/>
                    <a:pt x="4653" y="6980"/>
                    <a:pt x="5148" y="7205"/>
                  </a:cubicBezTo>
                  <a:cubicBezTo>
                    <a:pt x="5644" y="7429"/>
                    <a:pt x="6245" y="7577"/>
                    <a:pt x="6715" y="7301"/>
                  </a:cubicBezTo>
                  <a:cubicBezTo>
                    <a:pt x="7077" y="7088"/>
                    <a:pt x="7270" y="6658"/>
                    <a:pt x="7294" y="6239"/>
                  </a:cubicBezTo>
                  <a:cubicBezTo>
                    <a:pt x="7315" y="5819"/>
                    <a:pt x="7189" y="5407"/>
                    <a:pt x="7034" y="5016"/>
                  </a:cubicBezTo>
                  <a:cubicBezTo>
                    <a:pt x="6490" y="3640"/>
                    <a:pt x="5506" y="2441"/>
                    <a:pt x="4549" y="1333"/>
                  </a:cubicBezTo>
                  <a:cubicBezTo>
                    <a:pt x="3398" y="1"/>
                    <a:pt x="2090" y="1682"/>
                    <a:pt x="1626" y="2733"/>
                  </a:cubicBezTo>
                  <a:close/>
                </a:path>
              </a:pathLst>
            </a:custGeom>
            <a:solidFill>
              <a:srgbClr val="00FFFD">
                <a:alpha val="48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580;p43">
              <a:extLst>
                <a:ext uri="{FF2B5EF4-FFF2-40B4-BE49-F238E27FC236}">
                  <a16:creationId xmlns:a16="http://schemas.microsoft.com/office/drawing/2014/main" id="{8A4606ED-E6D7-F0C6-E861-34E2C60B4EDF}"/>
                </a:ext>
              </a:extLst>
            </p:cNvPr>
            <p:cNvSpPr/>
            <p:nvPr/>
          </p:nvSpPr>
          <p:spPr>
            <a:xfrm flipH="1">
              <a:off x="1513585" y="1870686"/>
              <a:ext cx="217025" cy="226602"/>
            </a:xfrm>
            <a:custGeom>
              <a:avLst/>
              <a:gdLst/>
              <a:ahLst/>
              <a:cxnLst/>
              <a:rect l="l" t="t" r="r" b="b"/>
              <a:pathLst>
                <a:path w="4011" h="4188" extrusionOk="0">
                  <a:moveTo>
                    <a:pt x="139" y="2865"/>
                  </a:moveTo>
                  <a:cubicBezTo>
                    <a:pt x="64" y="3105"/>
                    <a:pt x="1" y="3357"/>
                    <a:pt x="43" y="3605"/>
                  </a:cubicBezTo>
                  <a:cubicBezTo>
                    <a:pt x="84" y="3854"/>
                    <a:pt x="257" y="4096"/>
                    <a:pt x="503" y="4145"/>
                  </a:cubicBezTo>
                  <a:cubicBezTo>
                    <a:pt x="712" y="4187"/>
                    <a:pt x="923" y="4087"/>
                    <a:pt x="1097" y="3965"/>
                  </a:cubicBezTo>
                  <a:cubicBezTo>
                    <a:pt x="1272" y="3844"/>
                    <a:pt x="1433" y="3696"/>
                    <a:pt x="1631" y="3618"/>
                  </a:cubicBezTo>
                  <a:cubicBezTo>
                    <a:pt x="1972" y="3486"/>
                    <a:pt x="2352" y="3587"/>
                    <a:pt x="2712" y="3647"/>
                  </a:cubicBezTo>
                  <a:cubicBezTo>
                    <a:pt x="3074" y="3707"/>
                    <a:pt x="3496" y="3704"/>
                    <a:pt x="3740" y="3430"/>
                  </a:cubicBezTo>
                  <a:cubicBezTo>
                    <a:pt x="4010" y="3125"/>
                    <a:pt x="3918" y="2652"/>
                    <a:pt x="3791" y="2263"/>
                  </a:cubicBezTo>
                  <a:cubicBezTo>
                    <a:pt x="3627" y="1754"/>
                    <a:pt x="3429" y="1247"/>
                    <a:pt x="3102" y="824"/>
                  </a:cubicBezTo>
                  <a:cubicBezTo>
                    <a:pt x="2865" y="518"/>
                    <a:pt x="2550" y="256"/>
                    <a:pt x="2185" y="117"/>
                  </a:cubicBezTo>
                  <a:cubicBezTo>
                    <a:pt x="1996" y="45"/>
                    <a:pt x="1884" y="1"/>
                    <a:pt x="1728" y="106"/>
                  </a:cubicBezTo>
                  <a:cubicBezTo>
                    <a:pt x="1571" y="212"/>
                    <a:pt x="1437" y="441"/>
                    <a:pt x="1321" y="589"/>
                  </a:cubicBezTo>
                  <a:cubicBezTo>
                    <a:pt x="798" y="1273"/>
                    <a:pt x="394" y="2046"/>
                    <a:pt x="139" y="2865"/>
                  </a:cubicBezTo>
                  <a:close/>
                </a:path>
              </a:pathLst>
            </a:custGeom>
            <a:solidFill>
              <a:srgbClr val="00FFFD">
                <a:alpha val="487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581;p43">
              <a:extLst>
                <a:ext uri="{FF2B5EF4-FFF2-40B4-BE49-F238E27FC236}">
                  <a16:creationId xmlns:a16="http://schemas.microsoft.com/office/drawing/2014/main" id="{A9E1BBD3-3446-3378-8682-DEFD8D4A0B4A}"/>
                </a:ext>
              </a:extLst>
            </p:cNvPr>
            <p:cNvSpPr/>
            <p:nvPr/>
          </p:nvSpPr>
          <p:spPr>
            <a:xfrm flipH="1">
              <a:off x="1567368" y="1951144"/>
              <a:ext cx="97935" cy="54162"/>
            </a:xfrm>
            <a:custGeom>
              <a:avLst/>
              <a:gdLst/>
              <a:ahLst/>
              <a:cxnLst/>
              <a:rect l="l" t="t" r="r" b="b"/>
              <a:pathLst>
                <a:path w="1810" h="1001" extrusionOk="0">
                  <a:moveTo>
                    <a:pt x="671" y="999"/>
                  </a:moveTo>
                  <a:cubicBezTo>
                    <a:pt x="1326" y="993"/>
                    <a:pt x="1809" y="245"/>
                    <a:pt x="995" y="54"/>
                  </a:cubicBezTo>
                  <a:cubicBezTo>
                    <a:pt x="772" y="0"/>
                    <a:pt x="484" y="9"/>
                    <a:pt x="313" y="185"/>
                  </a:cubicBezTo>
                  <a:cubicBezTo>
                    <a:pt x="0" y="506"/>
                    <a:pt x="239" y="1001"/>
                    <a:pt x="671" y="9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59" name="Picture 758">
            <a:extLst>
              <a:ext uri="{FF2B5EF4-FFF2-40B4-BE49-F238E27FC236}">
                <a16:creationId xmlns:a16="http://schemas.microsoft.com/office/drawing/2014/main" id="{D5C8F955-87B5-3C08-4BA8-340FAB9C667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45478" y="672270"/>
            <a:ext cx="4676417" cy="1223662"/>
          </a:xfrm>
          <a:prstGeom prst="rect">
            <a:avLst/>
          </a:prstGeom>
        </p:spPr>
      </p:pic>
      <p:sp>
        <p:nvSpPr>
          <p:cNvPr id="760" name="Google Shape;575;p43">
            <a:extLst>
              <a:ext uri="{FF2B5EF4-FFF2-40B4-BE49-F238E27FC236}">
                <a16:creationId xmlns:a16="http://schemas.microsoft.com/office/drawing/2014/main" id="{265334D2-D26F-AD33-7B1D-E510ED570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12480" y="2126130"/>
            <a:ext cx="3771900" cy="10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6"/>
                </a:solidFill>
              </a:rPr>
              <a:t>5</a:t>
            </a:r>
            <a:r>
              <a:rPr lang="en" sz="4800" dirty="0"/>
              <a:t> Apps</a:t>
            </a:r>
            <a:endParaRPr sz="4800" dirty="0"/>
          </a:p>
        </p:txBody>
      </p:sp>
      <p:sp>
        <p:nvSpPr>
          <p:cNvPr id="761" name="Google Shape;576;p43">
            <a:extLst>
              <a:ext uri="{FF2B5EF4-FFF2-40B4-BE49-F238E27FC236}">
                <a16:creationId xmlns:a16="http://schemas.microsoft.com/office/drawing/2014/main" id="{5B8A0D19-98E7-AB45-2E77-AC3207F08C59}"/>
              </a:ext>
            </a:extLst>
          </p:cNvPr>
          <p:cNvSpPr txBox="1">
            <a:spLocks/>
          </p:cNvSpPr>
          <p:nvPr/>
        </p:nvSpPr>
        <p:spPr>
          <a:xfrm>
            <a:off x="2315362" y="3036101"/>
            <a:ext cx="2256637" cy="16663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Clr>
                <a:srgbClr val="FF2758"/>
              </a:buClr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latin typeface="Raleway" pitchFamily="2" charset="0"/>
              </a:rPr>
              <a:t>Calm</a:t>
            </a:r>
          </a:p>
          <a:p>
            <a:pPr marL="285750" indent="-285750">
              <a:buClr>
                <a:srgbClr val="FF2758"/>
              </a:buClr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latin typeface="Raleway" pitchFamily="2" charset="0"/>
              </a:rPr>
              <a:t>Headspace</a:t>
            </a:r>
          </a:p>
          <a:p>
            <a:pPr marL="285750" indent="-285750">
              <a:buClr>
                <a:srgbClr val="FF2758"/>
              </a:buClr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latin typeface="Raleway" pitchFamily="2" charset="0"/>
              </a:rPr>
              <a:t>Sanvello</a:t>
            </a:r>
          </a:p>
          <a:p>
            <a:pPr marL="285750" indent="-285750">
              <a:buClr>
                <a:srgbClr val="FF2758"/>
              </a:buClr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latin typeface="Raleway" pitchFamily="2" charset="0"/>
              </a:rPr>
              <a:t>Happify</a:t>
            </a:r>
          </a:p>
          <a:p>
            <a:pPr marL="285750" indent="-285750">
              <a:buClr>
                <a:srgbClr val="FF2758"/>
              </a:buClr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tx1"/>
                </a:solidFill>
                <a:latin typeface="Raleway" pitchFamily="2" charset="0"/>
              </a:rPr>
              <a:t>Bearable</a:t>
            </a:r>
          </a:p>
        </p:txBody>
      </p:sp>
      <p:sp>
        <p:nvSpPr>
          <p:cNvPr id="762" name="Google Shape;16205;p73">
            <a:extLst>
              <a:ext uri="{FF2B5EF4-FFF2-40B4-BE49-F238E27FC236}">
                <a16:creationId xmlns:a16="http://schemas.microsoft.com/office/drawing/2014/main" id="{CF4826EA-414D-DBA8-B743-8D49AA200CCA}"/>
              </a:ext>
            </a:extLst>
          </p:cNvPr>
          <p:cNvSpPr/>
          <p:nvPr/>
        </p:nvSpPr>
        <p:spPr>
          <a:xfrm>
            <a:off x="1066348" y="2399911"/>
            <a:ext cx="924252" cy="1165700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03DF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  <p:sp>
        <p:nvSpPr>
          <p:cNvPr id="769" name="Google Shape;334;p33">
            <a:extLst>
              <a:ext uri="{FF2B5EF4-FFF2-40B4-BE49-F238E27FC236}">
                <a16:creationId xmlns:a16="http://schemas.microsoft.com/office/drawing/2014/main" id="{C54D5998-BAD8-0476-949E-84976C80A905}"/>
              </a:ext>
            </a:extLst>
          </p:cNvPr>
          <p:cNvSpPr/>
          <p:nvPr/>
        </p:nvSpPr>
        <p:spPr>
          <a:xfrm>
            <a:off x="8429398" y="1699702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334;p33">
            <a:extLst>
              <a:ext uri="{FF2B5EF4-FFF2-40B4-BE49-F238E27FC236}">
                <a16:creationId xmlns:a16="http://schemas.microsoft.com/office/drawing/2014/main" id="{2959939E-D3C0-487E-E081-19DF4E5364BD}"/>
              </a:ext>
            </a:extLst>
          </p:cNvPr>
          <p:cNvSpPr/>
          <p:nvPr/>
        </p:nvSpPr>
        <p:spPr>
          <a:xfrm>
            <a:off x="5764746" y="3869284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679;p47">
            <a:extLst>
              <a:ext uri="{FF2B5EF4-FFF2-40B4-BE49-F238E27FC236}">
                <a16:creationId xmlns:a16="http://schemas.microsoft.com/office/drawing/2014/main" id="{0B2D093B-1BBD-BBD0-430B-49558F93A8D9}"/>
              </a:ext>
            </a:extLst>
          </p:cNvPr>
          <p:cNvSpPr/>
          <p:nvPr/>
        </p:nvSpPr>
        <p:spPr>
          <a:xfrm>
            <a:off x="225875" y="115317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336;p33">
            <a:extLst>
              <a:ext uri="{FF2B5EF4-FFF2-40B4-BE49-F238E27FC236}">
                <a16:creationId xmlns:a16="http://schemas.microsoft.com/office/drawing/2014/main" id="{82AD39CF-2009-78AD-7C88-1D869497F53A}"/>
              </a:ext>
            </a:extLst>
          </p:cNvPr>
          <p:cNvSpPr/>
          <p:nvPr/>
        </p:nvSpPr>
        <p:spPr>
          <a:xfrm rot="19942401">
            <a:off x="661671" y="2210942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336;p33">
            <a:extLst>
              <a:ext uri="{FF2B5EF4-FFF2-40B4-BE49-F238E27FC236}">
                <a16:creationId xmlns:a16="http://schemas.microsoft.com/office/drawing/2014/main" id="{6BE70852-A49D-9353-5C9D-2CCB26849E61}"/>
              </a:ext>
            </a:extLst>
          </p:cNvPr>
          <p:cNvSpPr/>
          <p:nvPr/>
        </p:nvSpPr>
        <p:spPr>
          <a:xfrm rot="19942401">
            <a:off x="1118571" y="929770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35830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3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 txBox="1">
            <a:spLocks noGrp="1"/>
          </p:cNvSpPr>
          <p:nvPr>
            <p:ph type="title"/>
          </p:nvPr>
        </p:nvSpPr>
        <p:spPr>
          <a:xfrm>
            <a:off x="-4462721" y="1474175"/>
            <a:ext cx="2733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Problems</a:t>
            </a:r>
            <a:endParaRPr dirty="0"/>
          </a:p>
        </p:txBody>
      </p:sp>
      <p:sp>
        <p:nvSpPr>
          <p:cNvPr id="359" name="Google Shape;359;p35"/>
          <p:cNvSpPr txBox="1">
            <a:spLocks noGrp="1"/>
          </p:cNvSpPr>
          <p:nvPr>
            <p:ph type="title" idx="5"/>
          </p:nvPr>
        </p:nvSpPr>
        <p:spPr>
          <a:xfrm>
            <a:off x="-5346641" y="2637764"/>
            <a:ext cx="2733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Targeted Audience</a:t>
            </a:r>
            <a:endParaRPr dirty="0"/>
          </a:p>
        </p:txBody>
      </p:sp>
      <p:sp>
        <p:nvSpPr>
          <p:cNvPr id="360" name="Google Shape;360;p35"/>
          <p:cNvSpPr txBox="1">
            <a:spLocks noGrp="1"/>
          </p:cNvSpPr>
          <p:nvPr>
            <p:ph type="title" idx="6"/>
          </p:nvPr>
        </p:nvSpPr>
        <p:spPr>
          <a:xfrm>
            <a:off x="-5422841" y="3808677"/>
            <a:ext cx="2733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</a:t>
            </a:r>
            <a:endParaRPr dirty="0"/>
          </a:p>
        </p:txBody>
      </p:sp>
      <p:sp>
        <p:nvSpPr>
          <p:cNvPr id="361" name="Google Shape;361;p35"/>
          <p:cNvSpPr txBox="1">
            <a:spLocks noGrp="1"/>
          </p:cNvSpPr>
          <p:nvPr>
            <p:ph type="title" idx="7"/>
          </p:nvPr>
        </p:nvSpPr>
        <p:spPr>
          <a:xfrm>
            <a:off x="12150816" y="3801352"/>
            <a:ext cx="27321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Scope</a:t>
            </a:r>
            <a:endParaRPr dirty="0"/>
          </a:p>
        </p:txBody>
      </p:sp>
      <p:sp>
        <p:nvSpPr>
          <p:cNvPr id="362" name="Google Shape;362;p35"/>
          <p:cNvSpPr txBox="1">
            <a:spLocks noGrp="1"/>
          </p:cNvSpPr>
          <p:nvPr>
            <p:ph type="title" idx="8"/>
          </p:nvPr>
        </p:nvSpPr>
        <p:spPr>
          <a:xfrm>
            <a:off x="12150816" y="2637764"/>
            <a:ext cx="27321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Utility of our Product</a:t>
            </a:r>
            <a:endParaRPr dirty="0"/>
          </a:p>
        </p:txBody>
      </p:sp>
      <p:sp>
        <p:nvSpPr>
          <p:cNvPr id="363" name="Google Shape;363;p35"/>
          <p:cNvSpPr txBox="1">
            <a:spLocks noGrp="1"/>
          </p:cNvSpPr>
          <p:nvPr>
            <p:ph type="title" idx="9"/>
          </p:nvPr>
        </p:nvSpPr>
        <p:spPr>
          <a:xfrm>
            <a:off x="11861256" y="1474175"/>
            <a:ext cx="27321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Implemented Plan</a:t>
            </a:r>
            <a:endParaRPr dirty="0"/>
          </a:p>
        </p:txBody>
      </p:sp>
      <p:sp>
        <p:nvSpPr>
          <p:cNvPr id="364" name="Google Shape;364;p35"/>
          <p:cNvSpPr txBox="1">
            <a:spLocks noGrp="1"/>
          </p:cNvSpPr>
          <p:nvPr>
            <p:ph type="title" idx="16"/>
          </p:nvPr>
        </p:nvSpPr>
        <p:spPr>
          <a:xfrm>
            <a:off x="720000" y="-139548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</a:t>
            </a:r>
            <a:r>
              <a:rPr lang="en" dirty="0">
                <a:solidFill>
                  <a:schemeClr val="accent6"/>
                </a:solidFill>
              </a:rPr>
              <a:t>contents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365" name="Google Shape;365;p35"/>
          <p:cNvSpPr/>
          <p:nvPr/>
        </p:nvSpPr>
        <p:spPr>
          <a:xfrm>
            <a:off x="-1639517" y="1392275"/>
            <a:ext cx="804300" cy="804000"/>
          </a:xfrm>
          <a:prstGeom prst="ellipse">
            <a:avLst/>
          </a:prstGeom>
          <a:solidFill>
            <a:srgbClr val="00FFFD">
              <a:alpha val="4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6" name="Google Shape;366;p35"/>
          <p:cNvSpPr/>
          <p:nvPr/>
        </p:nvSpPr>
        <p:spPr>
          <a:xfrm>
            <a:off x="-1639517" y="2554375"/>
            <a:ext cx="804300" cy="804000"/>
          </a:xfrm>
          <a:prstGeom prst="ellipse">
            <a:avLst/>
          </a:prstGeom>
          <a:solidFill>
            <a:srgbClr val="00FFFD">
              <a:alpha val="4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7" name="Google Shape;367;p35"/>
          <p:cNvSpPr/>
          <p:nvPr/>
        </p:nvSpPr>
        <p:spPr>
          <a:xfrm>
            <a:off x="-1609037" y="3716475"/>
            <a:ext cx="804300" cy="804000"/>
          </a:xfrm>
          <a:prstGeom prst="ellipse">
            <a:avLst/>
          </a:prstGeom>
          <a:solidFill>
            <a:srgbClr val="00FFFD">
              <a:alpha val="4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" name="Google Shape;368;p35"/>
          <p:cNvSpPr/>
          <p:nvPr/>
        </p:nvSpPr>
        <p:spPr>
          <a:xfrm>
            <a:off x="9485475" y="1392275"/>
            <a:ext cx="804300" cy="8040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" name="Google Shape;369;p35"/>
          <p:cNvSpPr/>
          <p:nvPr/>
        </p:nvSpPr>
        <p:spPr>
          <a:xfrm>
            <a:off x="9500715" y="2554375"/>
            <a:ext cx="804300" cy="8040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" name="Google Shape;370;p35"/>
          <p:cNvSpPr/>
          <p:nvPr/>
        </p:nvSpPr>
        <p:spPr>
          <a:xfrm>
            <a:off x="9653115" y="3716475"/>
            <a:ext cx="804300" cy="8040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1" name="Google Shape;371;p35"/>
          <p:cNvSpPr txBox="1">
            <a:spLocks noGrp="1"/>
          </p:cNvSpPr>
          <p:nvPr>
            <p:ph type="title" idx="2"/>
          </p:nvPr>
        </p:nvSpPr>
        <p:spPr>
          <a:xfrm rot="4011">
            <a:off x="10864973" y="2659513"/>
            <a:ext cx="514200" cy="5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372" name="Google Shape;372;p35"/>
          <p:cNvSpPr txBox="1">
            <a:spLocks noGrp="1"/>
          </p:cNvSpPr>
          <p:nvPr>
            <p:ph type="title" idx="3"/>
          </p:nvPr>
        </p:nvSpPr>
        <p:spPr>
          <a:xfrm>
            <a:off x="10849716" y="3823126"/>
            <a:ext cx="514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373" name="Google Shape;373;p35"/>
          <p:cNvSpPr txBox="1">
            <a:spLocks noGrp="1"/>
          </p:cNvSpPr>
          <p:nvPr>
            <p:ph type="title" idx="4"/>
          </p:nvPr>
        </p:nvSpPr>
        <p:spPr>
          <a:xfrm>
            <a:off x="-2591734" y="2659663"/>
            <a:ext cx="514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374" name="Google Shape;374;p35"/>
          <p:cNvSpPr txBox="1">
            <a:spLocks noGrp="1"/>
          </p:cNvSpPr>
          <p:nvPr>
            <p:ph type="title" idx="13"/>
          </p:nvPr>
        </p:nvSpPr>
        <p:spPr>
          <a:xfrm rot="4009">
            <a:off x="10864805" y="1496234"/>
            <a:ext cx="5145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375" name="Google Shape;375;p35"/>
          <p:cNvSpPr txBox="1">
            <a:spLocks noGrp="1"/>
          </p:cNvSpPr>
          <p:nvPr>
            <p:ph type="title" idx="14"/>
          </p:nvPr>
        </p:nvSpPr>
        <p:spPr>
          <a:xfrm rot="2006">
            <a:off x="-2652698" y="1496075"/>
            <a:ext cx="514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376" name="Google Shape;376;p35"/>
          <p:cNvSpPr txBox="1">
            <a:spLocks noGrp="1"/>
          </p:cNvSpPr>
          <p:nvPr>
            <p:ph type="title" idx="15"/>
          </p:nvPr>
        </p:nvSpPr>
        <p:spPr>
          <a:xfrm rot="2005">
            <a:off x="-2607119" y="3823264"/>
            <a:ext cx="5145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377" name="Google Shape;377;p35"/>
          <p:cNvSpPr/>
          <p:nvPr/>
        </p:nvSpPr>
        <p:spPr>
          <a:xfrm flipH="1">
            <a:off x="7761500" y="-1110350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5"/>
          <p:cNvSpPr/>
          <p:nvPr/>
        </p:nvSpPr>
        <p:spPr>
          <a:xfrm flipH="1">
            <a:off x="6881250" y="-1068545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79" name="Google Shape;379;p35"/>
          <p:cNvCxnSpPr>
            <a:cxnSpLocks/>
          </p:cNvCxnSpPr>
          <p:nvPr/>
        </p:nvCxnSpPr>
        <p:spPr>
          <a:xfrm flipH="1">
            <a:off x="6948500" y="-790520"/>
            <a:ext cx="813000" cy="13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5"/>
          <p:cNvSpPr txBox="1">
            <a:spLocks noGrp="1"/>
          </p:cNvSpPr>
          <p:nvPr>
            <p:ph type="title"/>
          </p:nvPr>
        </p:nvSpPr>
        <p:spPr>
          <a:xfrm>
            <a:off x="1724719" y="1474175"/>
            <a:ext cx="2733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Problems</a:t>
            </a:r>
            <a:endParaRPr dirty="0"/>
          </a:p>
        </p:txBody>
      </p:sp>
      <p:sp>
        <p:nvSpPr>
          <p:cNvPr id="359" name="Google Shape;359;p35"/>
          <p:cNvSpPr txBox="1">
            <a:spLocks noGrp="1"/>
          </p:cNvSpPr>
          <p:nvPr>
            <p:ph type="title" idx="5"/>
          </p:nvPr>
        </p:nvSpPr>
        <p:spPr>
          <a:xfrm>
            <a:off x="1724719" y="2637764"/>
            <a:ext cx="2733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Targeted Audience</a:t>
            </a:r>
            <a:endParaRPr dirty="0"/>
          </a:p>
        </p:txBody>
      </p:sp>
      <p:sp>
        <p:nvSpPr>
          <p:cNvPr id="360" name="Google Shape;360;p35"/>
          <p:cNvSpPr txBox="1">
            <a:spLocks noGrp="1"/>
          </p:cNvSpPr>
          <p:nvPr>
            <p:ph type="title" idx="6"/>
          </p:nvPr>
        </p:nvSpPr>
        <p:spPr>
          <a:xfrm>
            <a:off x="1724719" y="3808677"/>
            <a:ext cx="2733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</a:t>
            </a:r>
            <a:endParaRPr dirty="0"/>
          </a:p>
        </p:txBody>
      </p:sp>
      <p:sp>
        <p:nvSpPr>
          <p:cNvPr id="361" name="Google Shape;361;p35"/>
          <p:cNvSpPr txBox="1">
            <a:spLocks noGrp="1"/>
          </p:cNvSpPr>
          <p:nvPr>
            <p:ph type="title" idx="7"/>
          </p:nvPr>
        </p:nvSpPr>
        <p:spPr>
          <a:xfrm>
            <a:off x="5658576" y="3801352"/>
            <a:ext cx="27321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Scope</a:t>
            </a:r>
            <a:endParaRPr dirty="0"/>
          </a:p>
        </p:txBody>
      </p:sp>
      <p:sp>
        <p:nvSpPr>
          <p:cNvPr id="362" name="Google Shape;362;p35"/>
          <p:cNvSpPr txBox="1">
            <a:spLocks noGrp="1"/>
          </p:cNvSpPr>
          <p:nvPr>
            <p:ph type="title" idx="8"/>
          </p:nvPr>
        </p:nvSpPr>
        <p:spPr>
          <a:xfrm>
            <a:off x="5658576" y="2637764"/>
            <a:ext cx="27321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Utility of our Product</a:t>
            </a:r>
            <a:endParaRPr dirty="0"/>
          </a:p>
        </p:txBody>
      </p:sp>
      <p:sp>
        <p:nvSpPr>
          <p:cNvPr id="363" name="Google Shape;363;p35"/>
          <p:cNvSpPr txBox="1">
            <a:spLocks noGrp="1"/>
          </p:cNvSpPr>
          <p:nvPr>
            <p:ph type="title" idx="9"/>
          </p:nvPr>
        </p:nvSpPr>
        <p:spPr>
          <a:xfrm>
            <a:off x="5658576" y="1474175"/>
            <a:ext cx="2732100" cy="6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Model</a:t>
            </a:r>
            <a:endParaRPr dirty="0"/>
          </a:p>
        </p:txBody>
      </p:sp>
      <p:sp>
        <p:nvSpPr>
          <p:cNvPr id="364" name="Google Shape;364;p35"/>
          <p:cNvSpPr txBox="1">
            <a:spLocks noGrp="1"/>
          </p:cNvSpPr>
          <p:nvPr>
            <p:ph type="title" idx="16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</a:t>
            </a:r>
            <a:r>
              <a:rPr lang="en" dirty="0">
                <a:solidFill>
                  <a:schemeClr val="accent6"/>
                </a:solidFill>
              </a:rPr>
              <a:t>contents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365" name="Google Shape;365;p35"/>
          <p:cNvSpPr/>
          <p:nvPr/>
        </p:nvSpPr>
        <p:spPr>
          <a:xfrm>
            <a:off x="753163" y="1392275"/>
            <a:ext cx="804300" cy="804000"/>
          </a:xfrm>
          <a:prstGeom prst="ellipse">
            <a:avLst/>
          </a:prstGeom>
          <a:solidFill>
            <a:srgbClr val="00FFFD">
              <a:alpha val="4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6" name="Google Shape;366;p35"/>
          <p:cNvSpPr/>
          <p:nvPr/>
        </p:nvSpPr>
        <p:spPr>
          <a:xfrm>
            <a:off x="753163" y="2554375"/>
            <a:ext cx="804300" cy="804000"/>
          </a:xfrm>
          <a:prstGeom prst="ellipse">
            <a:avLst/>
          </a:prstGeom>
          <a:solidFill>
            <a:srgbClr val="00FFFD">
              <a:alpha val="4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7" name="Google Shape;367;p35"/>
          <p:cNvSpPr/>
          <p:nvPr/>
        </p:nvSpPr>
        <p:spPr>
          <a:xfrm>
            <a:off x="753163" y="3716475"/>
            <a:ext cx="804300" cy="804000"/>
          </a:xfrm>
          <a:prstGeom prst="ellipse">
            <a:avLst/>
          </a:prstGeom>
          <a:solidFill>
            <a:srgbClr val="00FFFD">
              <a:alpha val="487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" name="Google Shape;368;p35"/>
          <p:cNvSpPr/>
          <p:nvPr/>
        </p:nvSpPr>
        <p:spPr>
          <a:xfrm>
            <a:off x="4684875" y="1392275"/>
            <a:ext cx="804300" cy="8040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" name="Google Shape;369;p35"/>
          <p:cNvSpPr/>
          <p:nvPr/>
        </p:nvSpPr>
        <p:spPr>
          <a:xfrm>
            <a:off x="4684875" y="2554375"/>
            <a:ext cx="804300" cy="8040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" name="Google Shape;370;p35"/>
          <p:cNvSpPr/>
          <p:nvPr/>
        </p:nvSpPr>
        <p:spPr>
          <a:xfrm>
            <a:off x="4684875" y="3716475"/>
            <a:ext cx="804300" cy="8040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1" name="Google Shape;371;p35"/>
          <p:cNvSpPr txBox="1">
            <a:spLocks noGrp="1"/>
          </p:cNvSpPr>
          <p:nvPr>
            <p:ph type="title" idx="2"/>
          </p:nvPr>
        </p:nvSpPr>
        <p:spPr>
          <a:xfrm rot="4011">
            <a:off x="4829933" y="2659513"/>
            <a:ext cx="514200" cy="5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372" name="Google Shape;372;p35"/>
          <p:cNvSpPr txBox="1">
            <a:spLocks noGrp="1"/>
          </p:cNvSpPr>
          <p:nvPr>
            <p:ph type="title" idx="3"/>
          </p:nvPr>
        </p:nvSpPr>
        <p:spPr>
          <a:xfrm>
            <a:off x="4829916" y="3823126"/>
            <a:ext cx="514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373" name="Google Shape;373;p35"/>
          <p:cNvSpPr txBox="1">
            <a:spLocks noGrp="1"/>
          </p:cNvSpPr>
          <p:nvPr>
            <p:ph type="title" idx="4"/>
          </p:nvPr>
        </p:nvSpPr>
        <p:spPr>
          <a:xfrm>
            <a:off x="898226" y="2659663"/>
            <a:ext cx="514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374" name="Google Shape;374;p35"/>
          <p:cNvSpPr txBox="1">
            <a:spLocks noGrp="1"/>
          </p:cNvSpPr>
          <p:nvPr>
            <p:ph type="title" idx="13"/>
          </p:nvPr>
        </p:nvSpPr>
        <p:spPr>
          <a:xfrm rot="4009">
            <a:off x="4829765" y="1496234"/>
            <a:ext cx="5145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375" name="Google Shape;375;p35"/>
          <p:cNvSpPr txBox="1">
            <a:spLocks noGrp="1"/>
          </p:cNvSpPr>
          <p:nvPr>
            <p:ph type="title" idx="14"/>
          </p:nvPr>
        </p:nvSpPr>
        <p:spPr>
          <a:xfrm rot="2006">
            <a:off x="898222" y="1496075"/>
            <a:ext cx="5142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376" name="Google Shape;376;p35"/>
          <p:cNvSpPr txBox="1">
            <a:spLocks noGrp="1"/>
          </p:cNvSpPr>
          <p:nvPr>
            <p:ph type="title" idx="15"/>
          </p:nvPr>
        </p:nvSpPr>
        <p:spPr>
          <a:xfrm rot="2005">
            <a:off x="898081" y="3823264"/>
            <a:ext cx="5145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77" name="Google Shape;377;p35"/>
          <p:cNvSpPr/>
          <p:nvPr/>
        </p:nvSpPr>
        <p:spPr>
          <a:xfrm flipH="1">
            <a:off x="7761500" y="947050"/>
            <a:ext cx="121500" cy="121500"/>
          </a:xfrm>
          <a:prstGeom prst="ellipse">
            <a:avLst/>
          </a:prstGeom>
          <a:solidFill>
            <a:schemeClr val="dk1"/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5"/>
          <p:cNvSpPr/>
          <p:nvPr/>
        </p:nvSpPr>
        <p:spPr>
          <a:xfrm flipH="1">
            <a:off x="6881250" y="1110775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79" name="Google Shape;379;p35"/>
          <p:cNvCxnSpPr>
            <a:stCxn id="377" idx="6"/>
            <a:endCxn id="378" idx="2"/>
          </p:cNvCxnSpPr>
          <p:nvPr/>
        </p:nvCxnSpPr>
        <p:spPr>
          <a:xfrm flipH="1">
            <a:off x="6948500" y="1007800"/>
            <a:ext cx="813000" cy="13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336;p33">
            <a:extLst>
              <a:ext uri="{FF2B5EF4-FFF2-40B4-BE49-F238E27FC236}">
                <a16:creationId xmlns:a16="http://schemas.microsoft.com/office/drawing/2014/main" id="{8C88AFBF-1EEE-240F-A595-E8344F601D79}"/>
              </a:ext>
            </a:extLst>
          </p:cNvPr>
          <p:cNvSpPr/>
          <p:nvPr/>
        </p:nvSpPr>
        <p:spPr>
          <a:xfrm rot="19942401">
            <a:off x="5053414" y="362412"/>
            <a:ext cx="67200" cy="67200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63261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6"/>
          <p:cNvSpPr txBox="1">
            <a:spLocks noGrp="1"/>
          </p:cNvSpPr>
          <p:nvPr>
            <p:ph type="title"/>
          </p:nvPr>
        </p:nvSpPr>
        <p:spPr>
          <a:xfrm>
            <a:off x="672089" y="5553921"/>
            <a:ext cx="4189947" cy="9818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6"/>
                </a:solidFill>
              </a:rPr>
              <a:t>Problems</a:t>
            </a:r>
            <a:endParaRPr sz="6000" dirty="0">
              <a:solidFill>
                <a:schemeClr val="accent6"/>
              </a:solidFill>
            </a:endParaRPr>
          </a:p>
        </p:txBody>
      </p:sp>
      <p:pic>
        <p:nvPicPr>
          <p:cNvPr id="385" name="Google Shape;385;p36"/>
          <p:cNvPicPr preferRelativeResize="0">
            <a:picLocks noGrp="1"/>
          </p:cNvPicPr>
          <p:nvPr>
            <p:ph type="pic" idx="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l="25448" r="25448"/>
          <a:stretch/>
        </p:blipFill>
        <p:spPr>
          <a:xfrm>
            <a:off x="9492898" y="0"/>
            <a:ext cx="3791099" cy="5143501"/>
          </a:xfrm>
          <a:prstGeom prst="rect">
            <a:avLst/>
          </a:prstGeom>
        </p:spPr>
      </p:pic>
      <p:sp>
        <p:nvSpPr>
          <p:cNvPr id="386" name="Google Shape;386;p36"/>
          <p:cNvSpPr/>
          <p:nvPr/>
        </p:nvSpPr>
        <p:spPr>
          <a:xfrm>
            <a:off x="-2065121" y="971603"/>
            <a:ext cx="1305900" cy="13053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7" name="Google Shape;387;p36"/>
          <p:cNvSpPr txBox="1">
            <a:spLocks noGrp="1"/>
          </p:cNvSpPr>
          <p:nvPr>
            <p:ph type="title" idx="2"/>
          </p:nvPr>
        </p:nvSpPr>
        <p:spPr>
          <a:xfrm>
            <a:off x="-3136750" y="1012403"/>
            <a:ext cx="797400" cy="12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388" name="Google Shape;388;p36"/>
          <p:cNvSpPr/>
          <p:nvPr/>
        </p:nvSpPr>
        <p:spPr>
          <a:xfrm>
            <a:off x="3731763" y="-1898350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6"/>
          <p:cNvSpPr/>
          <p:nvPr/>
        </p:nvSpPr>
        <p:spPr>
          <a:xfrm rot="-1106097">
            <a:off x="4729559" y="-868065"/>
            <a:ext cx="67357" cy="67357"/>
          </a:xfrm>
          <a:prstGeom prst="ellipse">
            <a:avLst/>
          </a:prstGeom>
          <a:solidFill>
            <a:srgbClr val="00FFFD">
              <a:alpha val="19620"/>
            </a:srgbClr>
          </a:solidFill>
          <a:ln>
            <a:noFill/>
          </a:ln>
          <a:effectLst>
            <a:outerShdw blurRad="1143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6"/>
          <p:cNvGrpSpPr/>
          <p:nvPr/>
        </p:nvGrpSpPr>
        <p:grpSpPr>
          <a:xfrm rot="-1099900">
            <a:off x="3204187" y="-1627166"/>
            <a:ext cx="1817261" cy="1121137"/>
            <a:chOff x="4501725" y="479127"/>
            <a:chExt cx="1817361" cy="1121198"/>
          </a:xfrm>
        </p:grpSpPr>
        <p:sp>
          <p:nvSpPr>
            <p:cNvPr id="391" name="Google Shape;391;p36"/>
            <p:cNvSpPr/>
            <p:nvPr/>
          </p:nvSpPr>
          <p:spPr>
            <a:xfrm>
              <a:off x="5326975" y="1381025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251886" y="612268"/>
              <a:ext cx="67200" cy="67200"/>
            </a:xfrm>
            <a:prstGeom prst="ellipse">
              <a:avLst/>
            </a:prstGeom>
            <a:solidFill>
              <a:srgbClr val="00FFFD">
                <a:alpha val="19620"/>
              </a:srgbClr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4501725" y="1326725"/>
              <a:ext cx="121500" cy="1215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  <a:effectLst>
              <a:outerShdw blurRad="114300" algn="bl" rotWithShape="0">
                <a:schemeClr val="accent3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" name="Google Shape;394;p36"/>
            <p:cNvCxnSpPr>
              <a:stCxn id="391" idx="2"/>
              <a:endCxn id="393" idx="6"/>
            </p:cNvCxnSpPr>
            <p:nvPr/>
          </p:nvCxnSpPr>
          <p:spPr>
            <a:xfrm rot="1099349" flipH="1">
              <a:off x="4636774" y="1303316"/>
              <a:ext cx="676602" cy="195619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5" name="Google Shape;395;p36"/>
            <p:cNvCxnSpPr>
              <a:stCxn id="392" idx="3"/>
              <a:endCxn id="391" idx="7"/>
            </p:cNvCxnSpPr>
            <p:nvPr/>
          </p:nvCxnSpPr>
          <p:spPr>
            <a:xfrm rot="1099102" flipH="1">
              <a:off x="5519919" y="550003"/>
              <a:ext cx="606115" cy="960448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" name="Google Shape;388;p36">
            <a:extLst>
              <a:ext uri="{FF2B5EF4-FFF2-40B4-BE49-F238E27FC236}">
                <a16:creationId xmlns:a16="http://schemas.microsoft.com/office/drawing/2014/main" id="{990A14A4-762A-A2FF-1D0C-9397AFEB474C}"/>
              </a:ext>
            </a:extLst>
          </p:cNvPr>
          <p:cNvSpPr/>
          <p:nvPr/>
        </p:nvSpPr>
        <p:spPr>
          <a:xfrm>
            <a:off x="1798752" y="4431518"/>
            <a:ext cx="67200" cy="67200"/>
          </a:xfrm>
          <a:prstGeom prst="ellipse">
            <a:avLst/>
          </a:prstGeom>
          <a:solidFill>
            <a:srgbClr val="FF003A">
              <a:alpha val="48100"/>
            </a:srgbClr>
          </a:solidFill>
          <a:ln>
            <a:noFill/>
          </a:ln>
          <a:effectLst>
            <a:outerShdw blurRad="114300" algn="bl" rotWithShape="0">
              <a:schemeClr val="accent6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93816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Brain Tumor Disease by Slidesgo">
  <a:themeElements>
    <a:clrScheme name="Simple Light">
      <a:dk1>
        <a:srgbClr val="FFFFFF"/>
      </a:dk1>
      <a:lt1>
        <a:srgbClr val="170C25"/>
      </a:lt1>
      <a:dk2>
        <a:srgbClr val="1F0065"/>
      </a:dk2>
      <a:lt2>
        <a:srgbClr val="0201BD"/>
      </a:lt2>
      <a:accent1>
        <a:srgbClr val="007FCA"/>
      </a:accent1>
      <a:accent2>
        <a:srgbClr val="00DBF6"/>
      </a:accent2>
      <a:accent3>
        <a:srgbClr val="00FFFD"/>
      </a:accent3>
      <a:accent4>
        <a:srgbClr val="51E0FF"/>
      </a:accent4>
      <a:accent5>
        <a:srgbClr val="DE002B"/>
      </a:accent5>
      <a:accent6>
        <a:srgbClr val="FF275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457</Words>
  <Application>Microsoft Office PowerPoint</Application>
  <PresentationFormat>On-screen Show (16:9)</PresentationFormat>
  <Paragraphs>134</Paragraphs>
  <Slides>32</Slides>
  <Notes>32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Raleway</vt:lpstr>
      <vt:lpstr>Arial</vt:lpstr>
      <vt:lpstr>Montserrat</vt:lpstr>
      <vt:lpstr>Brain Tumor Disease by Slidesgo</vt:lpstr>
      <vt:lpstr>PowerPoint Presentation</vt:lpstr>
      <vt:lpstr>PowerPoint Presentation</vt:lpstr>
      <vt:lpstr>Our Team(Tech-Forge)</vt:lpstr>
      <vt:lpstr>Our Team(Tech-Forge)</vt:lpstr>
      <vt:lpstr>5 Apps</vt:lpstr>
      <vt:lpstr>5 Apps</vt:lpstr>
      <vt:lpstr>Problems</vt:lpstr>
      <vt:lpstr>Problems</vt:lpstr>
      <vt:lpstr>Problems</vt:lpstr>
      <vt:lpstr>Problems</vt:lpstr>
      <vt:lpstr>PowerPoint Presentation</vt:lpstr>
      <vt:lpstr>Targeted Audience</vt:lpstr>
      <vt:lpstr>Targeted Audience</vt:lpstr>
      <vt:lpstr>PowerPoint Presentation</vt:lpstr>
      <vt:lpstr>PowerPoint Presentation</vt:lpstr>
      <vt:lpstr>Design</vt:lpstr>
      <vt:lpstr>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Business Model</vt:lpstr>
      <vt:lpstr>PowerPoint Presentation</vt:lpstr>
      <vt:lpstr>Utility OF Our Product</vt:lpstr>
      <vt:lpstr>Utility OF Our Product</vt:lpstr>
      <vt:lpstr>PowerPoint Presentation</vt:lpstr>
      <vt:lpstr>Future Scope</vt:lpstr>
      <vt:lpstr>Future Scope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Utkarsh Prakhar</cp:lastModifiedBy>
  <cp:revision>3</cp:revision>
  <dcterms:modified xsi:type="dcterms:W3CDTF">2024-04-07T09:29:28Z</dcterms:modified>
</cp:coreProperties>
</file>